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2"/>
  </p:notesMasterIdLst>
  <p:handoutMasterIdLst>
    <p:handoutMasterId r:id="rId83"/>
  </p:handoutMasterIdLst>
  <p:sldIdLst>
    <p:sldId id="1385" r:id="rId5"/>
    <p:sldId id="1463" r:id="rId6"/>
    <p:sldId id="1464" r:id="rId7"/>
    <p:sldId id="1437" r:id="rId8"/>
    <p:sldId id="1465" r:id="rId9"/>
    <p:sldId id="1406" r:id="rId10"/>
    <p:sldId id="1420" r:id="rId11"/>
    <p:sldId id="1432" r:id="rId12"/>
    <p:sldId id="1473" r:id="rId13"/>
    <p:sldId id="1466" r:id="rId14"/>
    <p:sldId id="1468" r:id="rId15"/>
    <p:sldId id="1469" r:id="rId16"/>
    <p:sldId id="1470" r:id="rId17"/>
    <p:sldId id="1471" r:id="rId18"/>
    <p:sldId id="1472" r:id="rId19"/>
    <p:sldId id="1467" r:id="rId20"/>
    <p:sldId id="1474" r:id="rId21"/>
    <p:sldId id="1475" r:id="rId22"/>
    <p:sldId id="1476" r:id="rId23"/>
    <p:sldId id="1477" r:id="rId24"/>
    <p:sldId id="1478" r:id="rId25"/>
    <p:sldId id="1479" r:id="rId26"/>
    <p:sldId id="1429" r:id="rId27"/>
    <p:sldId id="1480" r:id="rId28"/>
    <p:sldId id="1485" r:id="rId29"/>
    <p:sldId id="1486" r:id="rId30"/>
    <p:sldId id="1487" r:id="rId31"/>
    <p:sldId id="1488" r:id="rId32"/>
    <p:sldId id="1489" r:id="rId33"/>
    <p:sldId id="1423" r:id="rId34"/>
    <p:sldId id="1490" r:id="rId35"/>
    <p:sldId id="1491" r:id="rId36"/>
    <p:sldId id="1492" r:id="rId37"/>
    <p:sldId id="1493" r:id="rId38"/>
    <p:sldId id="1494" r:id="rId39"/>
    <p:sldId id="1495" r:id="rId40"/>
    <p:sldId id="1496" r:id="rId41"/>
    <p:sldId id="1497" r:id="rId42"/>
    <p:sldId id="1529" r:id="rId43"/>
    <p:sldId id="1427" r:id="rId44"/>
    <p:sldId id="1498" r:id="rId45"/>
    <p:sldId id="1499" r:id="rId46"/>
    <p:sldId id="1500" r:id="rId47"/>
    <p:sldId id="1501" r:id="rId48"/>
    <p:sldId id="1502" r:id="rId49"/>
    <p:sldId id="1503" r:id="rId50"/>
    <p:sldId id="1512" r:id="rId51"/>
    <p:sldId id="1407" r:id="rId52"/>
    <p:sldId id="1504" r:id="rId53"/>
    <p:sldId id="1505" r:id="rId54"/>
    <p:sldId id="1506" r:id="rId55"/>
    <p:sldId id="1507" r:id="rId56"/>
    <p:sldId id="1508" r:id="rId57"/>
    <p:sldId id="1513" r:id="rId58"/>
    <p:sldId id="1411" r:id="rId59"/>
    <p:sldId id="1521" r:id="rId60"/>
    <p:sldId id="1514" r:id="rId61"/>
    <p:sldId id="1428" r:id="rId62"/>
    <p:sldId id="1509" r:id="rId63"/>
    <p:sldId id="1510" r:id="rId64"/>
    <p:sldId id="1511" r:id="rId65"/>
    <p:sldId id="1528" r:id="rId66"/>
    <p:sldId id="1434" r:id="rId67"/>
    <p:sldId id="1433" r:id="rId68"/>
    <p:sldId id="1410" r:id="rId69"/>
    <p:sldId id="1435" r:id="rId70"/>
    <p:sldId id="1522" r:id="rId71"/>
    <p:sldId id="1523" r:id="rId72"/>
    <p:sldId id="1438" r:id="rId73"/>
    <p:sldId id="1516" r:id="rId74"/>
    <p:sldId id="1524" r:id="rId75"/>
    <p:sldId id="1525" r:id="rId76"/>
    <p:sldId id="1526" r:id="rId77"/>
    <p:sldId id="1527" r:id="rId78"/>
    <p:sldId id="1401" r:id="rId79"/>
    <p:sldId id="1402" r:id="rId80"/>
    <p:sldId id="1419" r:id="rId8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63"/>
            <p14:sldId id="1464"/>
            <p14:sldId id="1437"/>
            <p14:sldId id="1465"/>
            <p14:sldId id="1406"/>
            <p14:sldId id="1420"/>
            <p14:sldId id="1432"/>
            <p14:sldId id="1473"/>
            <p14:sldId id="1466"/>
            <p14:sldId id="1468"/>
            <p14:sldId id="1469"/>
            <p14:sldId id="1470"/>
            <p14:sldId id="1471"/>
            <p14:sldId id="1472"/>
            <p14:sldId id="1467"/>
            <p14:sldId id="1474"/>
            <p14:sldId id="1475"/>
            <p14:sldId id="1476"/>
            <p14:sldId id="1477"/>
            <p14:sldId id="1478"/>
            <p14:sldId id="1479"/>
            <p14:sldId id="1429"/>
            <p14:sldId id="1480"/>
            <p14:sldId id="1485"/>
            <p14:sldId id="1486"/>
            <p14:sldId id="1487"/>
            <p14:sldId id="1488"/>
            <p14:sldId id="1489"/>
            <p14:sldId id="1423"/>
            <p14:sldId id="1490"/>
            <p14:sldId id="1491"/>
            <p14:sldId id="1492"/>
            <p14:sldId id="1493"/>
            <p14:sldId id="1494"/>
            <p14:sldId id="1495"/>
            <p14:sldId id="1496"/>
            <p14:sldId id="1497"/>
            <p14:sldId id="1529"/>
            <p14:sldId id="1427"/>
            <p14:sldId id="1498"/>
            <p14:sldId id="1499"/>
            <p14:sldId id="1500"/>
            <p14:sldId id="1501"/>
            <p14:sldId id="1502"/>
            <p14:sldId id="1503"/>
            <p14:sldId id="1512"/>
            <p14:sldId id="1407"/>
            <p14:sldId id="1504"/>
            <p14:sldId id="1505"/>
            <p14:sldId id="1506"/>
            <p14:sldId id="1507"/>
            <p14:sldId id="1508"/>
            <p14:sldId id="1513"/>
            <p14:sldId id="1411"/>
            <p14:sldId id="1521"/>
            <p14:sldId id="1514"/>
            <p14:sldId id="1428"/>
            <p14:sldId id="1509"/>
            <p14:sldId id="1510"/>
            <p14:sldId id="1511"/>
            <p14:sldId id="1528"/>
            <p14:sldId id="1434"/>
            <p14:sldId id="1433"/>
            <p14:sldId id="1410"/>
            <p14:sldId id="1435"/>
            <p14:sldId id="1522"/>
            <p14:sldId id="1523"/>
            <p14:sldId id="1438"/>
            <p14:sldId id="1516"/>
            <p14:sldId id="1524"/>
            <p14:sldId id="1525"/>
            <p14:sldId id="1526"/>
            <p14:sldId id="1527"/>
            <p14:sldId id="1401"/>
            <p14:sldId id="1402"/>
            <p14:sldId id="1419"/>
          </p14:sldIdLst>
        </p14:section>
        <p14:section name="Sympraxis brand guidelines" id="{CA063C25-75BB-47E0-BB19-EB8870848F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Derek Cash-Peterson" initials="DC" lastIdx="5" clrIdx="4">
    <p:extLst>
      <p:ext uri="{19B8F6BF-5375-455C-9EA6-DF929625EA0E}">
        <p15:presenceInfo xmlns:p15="http://schemas.microsoft.com/office/powerpoint/2012/main" userId="S::derekcp@sympraxisconsulting.com::614bbbe3-82dd-457b-ac8e-e99960daed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437"/>
    <a:srgbClr val="332F81"/>
    <a:srgbClr val="000000"/>
    <a:srgbClr val="FFFFFF"/>
    <a:srgbClr val="525252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/>
    <p:restoredTop sz="79923"/>
  </p:normalViewPr>
  <p:slideViewPr>
    <p:cSldViewPr snapToGrid="0">
      <p:cViewPr varScale="1">
        <p:scale>
          <a:sx n="106" d="100"/>
          <a:sy n="106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commentAuthors" Target="comment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3C500-F906-524D-B980-2D477A86DC1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E8AE4-0376-7D47-AACB-92AB9C70AEDC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Need Change to Navigation</a:t>
          </a:r>
        </a:p>
      </dgm:t>
    </dgm:pt>
    <dgm:pt modelId="{C79E3EC6-6521-214A-B7DB-A3C96D73CE13}" type="parTrans" cxnId="{EFED61C1-D98F-4141-A4C8-2CCD808B7EC5}">
      <dgm:prSet/>
      <dgm:spPr/>
      <dgm:t>
        <a:bodyPr/>
        <a:lstStyle/>
        <a:p>
          <a:endParaRPr lang="en-US"/>
        </a:p>
      </dgm:t>
    </dgm:pt>
    <dgm:pt modelId="{9B850005-5A5C-DE44-BFDC-D535527684F8}" type="sibTrans" cxnId="{EFED61C1-D98F-4141-A4C8-2CCD808B7EC5}">
      <dgm:prSet/>
      <dgm:spPr/>
      <dgm:t>
        <a:bodyPr/>
        <a:lstStyle/>
        <a:p>
          <a:endParaRPr lang="en-US"/>
        </a:p>
      </dgm:t>
    </dgm:pt>
    <dgm:pt modelId="{B3D3AC0A-C20D-7B4A-A273-189C97F977C4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Call Developer or Open Support Ticket</a:t>
          </a:r>
        </a:p>
      </dgm:t>
    </dgm:pt>
    <dgm:pt modelId="{BAAA64DC-99E7-9D4B-80FF-EAFF03BFE8E6}" type="parTrans" cxnId="{36C49DC8-DB18-7B4E-B5D1-BA2C70A2525A}">
      <dgm:prSet/>
      <dgm:spPr/>
      <dgm:t>
        <a:bodyPr/>
        <a:lstStyle/>
        <a:p>
          <a:endParaRPr lang="en-US"/>
        </a:p>
      </dgm:t>
    </dgm:pt>
    <dgm:pt modelId="{1BC69954-D843-DC4F-BBF2-E9F3AA1FA315}" type="sibTrans" cxnId="{36C49DC8-DB18-7B4E-B5D1-BA2C70A2525A}">
      <dgm:prSet/>
      <dgm:spPr/>
      <dgm:t>
        <a:bodyPr/>
        <a:lstStyle/>
        <a:p>
          <a:endParaRPr lang="en-US"/>
        </a:p>
      </dgm:t>
    </dgm:pt>
    <dgm:pt modelId="{051AA3EE-BD36-874C-8E84-5E9CB19EE046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Wait for developer to have time</a:t>
          </a:r>
        </a:p>
      </dgm:t>
    </dgm:pt>
    <dgm:pt modelId="{874D2352-8A34-3144-8077-31BEBF59B05E}" type="parTrans" cxnId="{9FD1F2A6-29E2-DF4C-9F6C-956E1043A434}">
      <dgm:prSet/>
      <dgm:spPr/>
      <dgm:t>
        <a:bodyPr/>
        <a:lstStyle/>
        <a:p>
          <a:endParaRPr lang="en-US"/>
        </a:p>
      </dgm:t>
    </dgm:pt>
    <dgm:pt modelId="{FF4478CD-7F10-DE43-AC7B-748B6AF7690B}" type="sibTrans" cxnId="{9FD1F2A6-29E2-DF4C-9F6C-956E1043A434}">
      <dgm:prSet/>
      <dgm:spPr/>
      <dgm:t>
        <a:bodyPr/>
        <a:lstStyle/>
        <a:p>
          <a:endParaRPr lang="en-US"/>
        </a:p>
      </dgm:t>
    </dgm:pt>
    <dgm:pt modelId="{B6C1E8C7-6152-E740-B591-3434E52FA9A1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Developer makes change</a:t>
          </a:r>
        </a:p>
      </dgm:t>
    </dgm:pt>
    <dgm:pt modelId="{198EF344-C94D-664A-957E-F8746D305DFB}" type="parTrans" cxnId="{F04E7740-E5E0-A343-9A92-8F5FE3072B3A}">
      <dgm:prSet/>
      <dgm:spPr/>
      <dgm:t>
        <a:bodyPr/>
        <a:lstStyle/>
        <a:p>
          <a:endParaRPr lang="en-US"/>
        </a:p>
      </dgm:t>
    </dgm:pt>
    <dgm:pt modelId="{FDDA62F7-BBFF-294A-87C2-0727B79016ED}" type="sibTrans" cxnId="{F04E7740-E5E0-A343-9A92-8F5FE3072B3A}">
      <dgm:prSet/>
      <dgm:spPr/>
      <dgm:t>
        <a:bodyPr/>
        <a:lstStyle/>
        <a:p>
          <a:endParaRPr lang="en-US"/>
        </a:p>
      </dgm:t>
    </dgm:pt>
    <dgm:pt modelId="{0697069D-30BA-1D48-B433-AA3CA3AA79FF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Review Change</a:t>
          </a:r>
        </a:p>
      </dgm:t>
    </dgm:pt>
    <dgm:pt modelId="{FD9EF6BC-A70A-E14C-9711-A22CE28A18F1}" type="parTrans" cxnId="{2F1BCE5F-9231-054C-92C6-202BC01546E2}">
      <dgm:prSet/>
      <dgm:spPr/>
      <dgm:t>
        <a:bodyPr/>
        <a:lstStyle/>
        <a:p>
          <a:endParaRPr lang="en-US"/>
        </a:p>
      </dgm:t>
    </dgm:pt>
    <dgm:pt modelId="{F59E54A0-2226-F44F-A46C-13618DB58DA8}" type="sibTrans" cxnId="{2F1BCE5F-9231-054C-92C6-202BC01546E2}">
      <dgm:prSet/>
      <dgm:spPr/>
      <dgm:t>
        <a:bodyPr/>
        <a:lstStyle/>
        <a:p>
          <a:endParaRPr lang="en-US"/>
        </a:p>
      </dgm:t>
    </dgm:pt>
    <dgm:pt modelId="{9817EE7B-9000-E34E-965D-8F34CCCDDFAC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Iterate on change</a:t>
          </a:r>
        </a:p>
      </dgm:t>
    </dgm:pt>
    <dgm:pt modelId="{A86A7064-231B-404B-979B-09695F4C3E4C}" type="parTrans" cxnId="{EBFC1DC6-FEB0-654A-8335-9FF7B3C207FA}">
      <dgm:prSet/>
      <dgm:spPr/>
      <dgm:t>
        <a:bodyPr/>
        <a:lstStyle/>
        <a:p>
          <a:endParaRPr lang="en-US"/>
        </a:p>
      </dgm:t>
    </dgm:pt>
    <dgm:pt modelId="{5094D20F-886B-4F47-A80D-71FA2C3CC5B3}" type="sibTrans" cxnId="{EBFC1DC6-FEB0-654A-8335-9FF7B3C207FA}">
      <dgm:prSet/>
      <dgm:spPr/>
      <dgm:t>
        <a:bodyPr/>
        <a:lstStyle/>
        <a:p>
          <a:endParaRPr lang="en-US"/>
        </a:p>
      </dgm:t>
    </dgm:pt>
    <dgm:pt modelId="{F247A8AE-050B-414D-AB15-62C3B259BCCA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Approve Change</a:t>
          </a:r>
        </a:p>
      </dgm:t>
    </dgm:pt>
    <dgm:pt modelId="{12E32835-4C13-BB48-931A-84E8457AA05F}" type="parTrans" cxnId="{2A5387A3-41BF-E046-8EE4-B017D4531F94}">
      <dgm:prSet/>
      <dgm:spPr/>
      <dgm:t>
        <a:bodyPr/>
        <a:lstStyle/>
        <a:p>
          <a:endParaRPr lang="en-US"/>
        </a:p>
      </dgm:t>
    </dgm:pt>
    <dgm:pt modelId="{57585ED5-9E8D-494D-B229-DE1182406F23}" type="sibTrans" cxnId="{2A5387A3-41BF-E046-8EE4-B017D4531F94}">
      <dgm:prSet/>
      <dgm:spPr/>
      <dgm:t>
        <a:bodyPr/>
        <a:lstStyle/>
        <a:p>
          <a:endParaRPr lang="en-US"/>
        </a:p>
      </dgm:t>
    </dgm:pt>
    <dgm:pt modelId="{FB85F588-8177-0F4D-A86B-7023B9A804CD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Wait for Change Window</a:t>
          </a:r>
        </a:p>
      </dgm:t>
    </dgm:pt>
    <dgm:pt modelId="{105FB9BD-5C16-A242-8BDB-EFF599B28859}" type="parTrans" cxnId="{102D4C50-6176-EC4D-81B7-F0318109525A}">
      <dgm:prSet/>
      <dgm:spPr/>
      <dgm:t>
        <a:bodyPr/>
        <a:lstStyle/>
        <a:p>
          <a:endParaRPr lang="en-US"/>
        </a:p>
      </dgm:t>
    </dgm:pt>
    <dgm:pt modelId="{29822705-2819-A14D-9C51-AC352FB90F5F}" type="sibTrans" cxnId="{102D4C50-6176-EC4D-81B7-F0318109525A}">
      <dgm:prSet/>
      <dgm:spPr/>
      <dgm:t>
        <a:bodyPr/>
        <a:lstStyle/>
        <a:p>
          <a:endParaRPr lang="en-US"/>
        </a:p>
      </dgm:t>
    </dgm:pt>
    <dgm:pt modelId="{4377452E-7CCC-EC42-84AA-6DA0B454918B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Launch Change</a:t>
          </a:r>
        </a:p>
      </dgm:t>
    </dgm:pt>
    <dgm:pt modelId="{8F11CF1D-B804-F743-8E9E-C2712F77E62A}" type="parTrans" cxnId="{69C0779A-DECF-4244-ABD1-316F586B7FF6}">
      <dgm:prSet/>
      <dgm:spPr/>
      <dgm:t>
        <a:bodyPr/>
        <a:lstStyle/>
        <a:p>
          <a:endParaRPr lang="en-US"/>
        </a:p>
      </dgm:t>
    </dgm:pt>
    <dgm:pt modelId="{6F309AC3-2C60-2240-A8D3-6DCBA253FAAE}" type="sibTrans" cxnId="{69C0779A-DECF-4244-ABD1-316F586B7FF6}">
      <dgm:prSet/>
      <dgm:spPr/>
      <dgm:t>
        <a:bodyPr/>
        <a:lstStyle/>
        <a:p>
          <a:endParaRPr lang="en-US"/>
        </a:p>
      </dgm:t>
    </dgm:pt>
    <dgm:pt modelId="{3F56B1C6-89A8-0843-98DB-62BEC917F598}" type="pres">
      <dgm:prSet presAssocID="{F2E3C500-F906-524D-B980-2D477A86DC10}" presName="cycle" presStyleCnt="0">
        <dgm:presLayoutVars>
          <dgm:dir/>
          <dgm:resizeHandles val="exact"/>
        </dgm:presLayoutVars>
      </dgm:prSet>
      <dgm:spPr/>
    </dgm:pt>
    <dgm:pt modelId="{6B4DFEE2-D0FC-4E4F-B883-25BFED7110B2}" type="pres">
      <dgm:prSet presAssocID="{0F0E8AE4-0376-7D47-AACB-92AB9C70AEDC}" presName="node" presStyleLbl="node1" presStyleIdx="0" presStyleCnt="9">
        <dgm:presLayoutVars>
          <dgm:bulletEnabled val="1"/>
        </dgm:presLayoutVars>
      </dgm:prSet>
      <dgm:spPr/>
    </dgm:pt>
    <dgm:pt modelId="{0C4270F9-0179-A94B-A459-817DB306F48B}" type="pres">
      <dgm:prSet presAssocID="{9B850005-5A5C-DE44-BFDC-D535527684F8}" presName="sibTrans" presStyleLbl="sibTrans2D1" presStyleIdx="0" presStyleCnt="9"/>
      <dgm:spPr/>
    </dgm:pt>
    <dgm:pt modelId="{8DC2615F-D9F1-EC4B-BB4B-D366E805B5AD}" type="pres">
      <dgm:prSet presAssocID="{9B850005-5A5C-DE44-BFDC-D535527684F8}" presName="connectorText" presStyleLbl="sibTrans2D1" presStyleIdx="0" presStyleCnt="9"/>
      <dgm:spPr/>
    </dgm:pt>
    <dgm:pt modelId="{1B7F93B0-DEAD-974C-B457-1470C0AD2208}" type="pres">
      <dgm:prSet presAssocID="{B3D3AC0A-C20D-7B4A-A273-189C97F977C4}" presName="node" presStyleLbl="node1" presStyleIdx="1" presStyleCnt="9">
        <dgm:presLayoutVars>
          <dgm:bulletEnabled val="1"/>
        </dgm:presLayoutVars>
      </dgm:prSet>
      <dgm:spPr/>
    </dgm:pt>
    <dgm:pt modelId="{03F35AAF-0988-9047-B602-C83D1490BD93}" type="pres">
      <dgm:prSet presAssocID="{1BC69954-D843-DC4F-BBF2-E9F3AA1FA315}" presName="sibTrans" presStyleLbl="sibTrans2D1" presStyleIdx="1" presStyleCnt="9"/>
      <dgm:spPr/>
    </dgm:pt>
    <dgm:pt modelId="{1E6987E9-63E8-914A-A542-D1828FE75629}" type="pres">
      <dgm:prSet presAssocID="{1BC69954-D843-DC4F-BBF2-E9F3AA1FA315}" presName="connectorText" presStyleLbl="sibTrans2D1" presStyleIdx="1" presStyleCnt="9"/>
      <dgm:spPr/>
    </dgm:pt>
    <dgm:pt modelId="{2EFA659C-54A4-364D-8278-961C331F8B97}" type="pres">
      <dgm:prSet presAssocID="{051AA3EE-BD36-874C-8E84-5E9CB19EE046}" presName="node" presStyleLbl="node1" presStyleIdx="2" presStyleCnt="9">
        <dgm:presLayoutVars>
          <dgm:bulletEnabled val="1"/>
        </dgm:presLayoutVars>
      </dgm:prSet>
      <dgm:spPr/>
    </dgm:pt>
    <dgm:pt modelId="{392A78C3-82CC-A444-9CC3-BB1686B6D4A7}" type="pres">
      <dgm:prSet presAssocID="{FF4478CD-7F10-DE43-AC7B-748B6AF7690B}" presName="sibTrans" presStyleLbl="sibTrans2D1" presStyleIdx="2" presStyleCnt="9"/>
      <dgm:spPr/>
    </dgm:pt>
    <dgm:pt modelId="{C361E975-6489-5745-A78D-08F652DDCC5D}" type="pres">
      <dgm:prSet presAssocID="{FF4478CD-7F10-DE43-AC7B-748B6AF7690B}" presName="connectorText" presStyleLbl="sibTrans2D1" presStyleIdx="2" presStyleCnt="9"/>
      <dgm:spPr/>
    </dgm:pt>
    <dgm:pt modelId="{54B9E82C-FF15-154F-A7ED-F390679D742C}" type="pres">
      <dgm:prSet presAssocID="{B6C1E8C7-6152-E740-B591-3434E52FA9A1}" presName="node" presStyleLbl="node1" presStyleIdx="3" presStyleCnt="9">
        <dgm:presLayoutVars>
          <dgm:bulletEnabled val="1"/>
        </dgm:presLayoutVars>
      </dgm:prSet>
      <dgm:spPr/>
    </dgm:pt>
    <dgm:pt modelId="{11A6C794-AF14-1C42-A21E-5A6B9C35932F}" type="pres">
      <dgm:prSet presAssocID="{FDDA62F7-BBFF-294A-87C2-0727B79016ED}" presName="sibTrans" presStyleLbl="sibTrans2D1" presStyleIdx="3" presStyleCnt="9"/>
      <dgm:spPr/>
    </dgm:pt>
    <dgm:pt modelId="{E4D890BB-4F64-BB43-9CBF-CBF09CF1FDE4}" type="pres">
      <dgm:prSet presAssocID="{FDDA62F7-BBFF-294A-87C2-0727B79016ED}" presName="connectorText" presStyleLbl="sibTrans2D1" presStyleIdx="3" presStyleCnt="9"/>
      <dgm:spPr/>
    </dgm:pt>
    <dgm:pt modelId="{780C6D8D-513F-A34B-AF8A-0F70B369555A}" type="pres">
      <dgm:prSet presAssocID="{0697069D-30BA-1D48-B433-AA3CA3AA79FF}" presName="node" presStyleLbl="node1" presStyleIdx="4" presStyleCnt="9">
        <dgm:presLayoutVars>
          <dgm:bulletEnabled val="1"/>
        </dgm:presLayoutVars>
      </dgm:prSet>
      <dgm:spPr/>
    </dgm:pt>
    <dgm:pt modelId="{34B676C9-2D93-4D46-867F-94DEAFB4878A}" type="pres">
      <dgm:prSet presAssocID="{F59E54A0-2226-F44F-A46C-13618DB58DA8}" presName="sibTrans" presStyleLbl="sibTrans2D1" presStyleIdx="4" presStyleCnt="9"/>
      <dgm:spPr/>
    </dgm:pt>
    <dgm:pt modelId="{E6BCC335-A7F0-0B47-8B2A-E9B7765B335B}" type="pres">
      <dgm:prSet presAssocID="{F59E54A0-2226-F44F-A46C-13618DB58DA8}" presName="connectorText" presStyleLbl="sibTrans2D1" presStyleIdx="4" presStyleCnt="9"/>
      <dgm:spPr/>
    </dgm:pt>
    <dgm:pt modelId="{70C95A61-EC92-D64B-9BA5-382DE69E3C24}" type="pres">
      <dgm:prSet presAssocID="{9817EE7B-9000-E34E-965D-8F34CCCDDFAC}" presName="node" presStyleLbl="node1" presStyleIdx="5" presStyleCnt="9">
        <dgm:presLayoutVars>
          <dgm:bulletEnabled val="1"/>
        </dgm:presLayoutVars>
      </dgm:prSet>
      <dgm:spPr/>
    </dgm:pt>
    <dgm:pt modelId="{9667C780-AA7F-E341-BE2C-DF12A9FCB743}" type="pres">
      <dgm:prSet presAssocID="{5094D20F-886B-4F47-A80D-71FA2C3CC5B3}" presName="sibTrans" presStyleLbl="sibTrans2D1" presStyleIdx="5" presStyleCnt="9"/>
      <dgm:spPr/>
    </dgm:pt>
    <dgm:pt modelId="{7337AD7B-A013-7748-828E-BC10B931A7F1}" type="pres">
      <dgm:prSet presAssocID="{5094D20F-886B-4F47-A80D-71FA2C3CC5B3}" presName="connectorText" presStyleLbl="sibTrans2D1" presStyleIdx="5" presStyleCnt="9"/>
      <dgm:spPr/>
    </dgm:pt>
    <dgm:pt modelId="{D442C8BE-3BAF-2746-9CE0-A20D21CC5DF6}" type="pres">
      <dgm:prSet presAssocID="{F247A8AE-050B-414D-AB15-62C3B259BCCA}" presName="node" presStyleLbl="node1" presStyleIdx="6" presStyleCnt="9">
        <dgm:presLayoutVars>
          <dgm:bulletEnabled val="1"/>
        </dgm:presLayoutVars>
      </dgm:prSet>
      <dgm:spPr/>
    </dgm:pt>
    <dgm:pt modelId="{02EC8C94-1FA4-394F-8F2B-4B57E9DD2624}" type="pres">
      <dgm:prSet presAssocID="{57585ED5-9E8D-494D-B229-DE1182406F23}" presName="sibTrans" presStyleLbl="sibTrans2D1" presStyleIdx="6" presStyleCnt="9"/>
      <dgm:spPr/>
    </dgm:pt>
    <dgm:pt modelId="{CC6E95B6-47A0-CB4D-B372-9D31E578C4C9}" type="pres">
      <dgm:prSet presAssocID="{57585ED5-9E8D-494D-B229-DE1182406F23}" presName="connectorText" presStyleLbl="sibTrans2D1" presStyleIdx="6" presStyleCnt="9"/>
      <dgm:spPr/>
    </dgm:pt>
    <dgm:pt modelId="{53A4D61C-D6F8-F942-A4F7-64D6CE2387DF}" type="pres">
      <dgm:prSet presAssocID="{FB85F588-8177-0F4D-A86B-7023B9A804CD}" presName="node" presStyleLbl="node1" presStyleIdx="7" presStyleCnt="9">
        <dgm:presLayoutVars>
          <dgm:bulletEnabled val="1"/>
        </dgm:presLayoutVars>
      </dgm:prSet>
      <dgm:spPr/>
    </dgm:pt>
    <dgm:pt modelId="{7B8C71CF-6DEA-774B-A1E6-80A65EB77BC4}" type="pres">
      <dgm:prSet presAssocID="{29822705-2819-A14D-9C51-AC352FB90F5F}" presName="sibTrans" presStyleLbl="sibTrans2D1" presStyleIdx="7" presStyleCnt="9"/>
      <dgm:spPr/>
    </dgm:pt>
    <dgm:pt modelId="{37931FC3-A1E6-9A41-A5AB-D67EA8B15BF7}" type="pres">
      <dgm:prSet presAssocID="{29822705-2819-A14D-9C51-AC352FB90F5F}" presName="connectorText" presStyleLbl="sibTrans2D1" presStyleIdx="7" presStyleCnt="9"/>
      <dgm:spPr/>
    </dgm:pt>
    <dgm:pt modelId="{9E4F2080-1A0B-0942-9980-BFD6AAE8A7A5}" type="pres">
      <dgm:prSet presAssocID="{4377452E-7CCC-EC42-84AA-6DA0B454918B}" presName="node" presStyleLbl="node1" presStyleIdx="8" presStyleCnt="9">
        <dgm:presLayoutVars>
          <dgm:bulletEnabled val="1"/>
        </dgm:presLayoutVars>
      </dgm:prSet>
      <dgm:spPr/>
    </dgm:pt>
    <dgm:pt modelId="{8155FD12-420E-8146-B239-DDF12AFEF7A8}" type="pres">
      <dgm:prSet presAssocID="{6F309AC3-2C60-2240-A8D3-6DCBA253FAAE}" presName="sibTrans" presStyleLbl="sibTrans2D1" presStyleIdx="8" presStyleCnt="9"/>
      <dgm:spPr/>
    </dgm:pt>
    <dgm:pt modelId="{BBFCF9AB-2750-C94C-B90A-76AE1000AFD9}" type="pres">
      <dgm:prSet presAssocID="{6F309AC3-2C60-2240-A8D3-6DCBA253FAAE}" presName="connectorText" presStyleLbl="sibTrans2D1" presStyleIdx="8" presStyleCnt="9"/>
      <dgm:spPr/>
    </dgm:pt>
  </dgm:ptLst>
  <dgm:cxnLst>
    <dgm:cxn modelId="{59316F06-4538-6748-A0FE-37ED74587048}" type="presOf" srcId="{F2E3C500-F906-524D-B980-2D477A86DC10}" destId="{3F56B1C6-89A8-0843-98DB-62BEC917F598}" srcOrd="0" destOrd="0" presId="urn:microsoft.com/office/officeart/2005/8/layout/cycle2"/>
    <dgm:cxn modelId="{2C582B0D-70F2-4A4B-AB25-39361DB6E399}" type="presOf" srcId="{5094D20F-886B-4F47-A80D-71FA2C3CC5B3}" destId="{7337AD7B-A013-7748-828E-BC10B931A7F1}" srcOrd="1" destOrd="0" presId="urn:microsoft.com/office/officeart/2005/8/layout/cycle2"/>
    <dgm:cxn modelId="{DC6B7917-18D6-FF4F-8418-77876E63872D}" type="presOf" srcId="{F247A8AE-050B-414D-AB15-62C3B259BCCA}" destId="{D442C8BE-3BAF-2746-9CE0-A20D21CC5DF6}" srcOrd="0" destOrd="0" presId="urn:microsoft.com/office/officeart/2005/8/layout/cycle2"/>
    <dgm:cxn modelId="{F3548321-B6E2-1040-8D55-CEEE30CAFAA0}" type="presOf" srcId="{6F309AC3-2C60-2240-A8D3-6DCBA253FAAE}" destId="{8155FD12-420E-8146-B239-DDF12AFEF7A8}" srcOrd="0" destOrd="0" presId="urn:microsoft.com/office/officeart/2005/8/layout/cycle2"/>
    <dgm:cxn modelId="{EE20C329-8130-3D4C-9690-3B516896932F}" type="presOf" srcId="{9817EE7B-9000-E34E-965D-8F34CCCDDFAC}" destId="{70C95A61-EC92-D64B-9BA5-382DE69E3C24}" srcOrd="0" destOrd="0" presId="urn:microsoft.com/office/officeart/2005/8/layout/cycle2"/>
    <dgm:cxn modelId="{6F50FF2E-5DCB-9746-A05B-26D2FB3BDF08}" type="presOf" srcId="{0F0E8AE4-0376-7D47-AACB-92AB9C70AEDC}" destId="{6B4DFEE2-D0FC-4E4F-B883-25BFED7110B2}" srcOrd="0" destOrd="0" presId="urn:microsoft.com/office/officeart/2005/8/layout/cycle2"/>
    <dgm:cxn modelId="{D0463B32-4A78-D04B-A7EA-526F333D68C5}" type="presOf" srcId="{F59E54A0-2226-F44F-A46C-13618DB58DA8}" destId="{34B676C9-2D93-4D46-867F-94DEAFB4878A}" srcOrd="0" destOrd="0" presId="urn:microsoft.com/office/officeart/2005/8/layout/cycle2"/>
    <dgm:cxn modelId="{0CA65D33-F8BE-9149-85FE-A70A7E87830A}" type="presOf" srcId="{F59E54A0-2226-F44F-A46C-13618DB58DA8}" destId="{E6BCC335-A7F0-0B47-8B2A-E9B7765B335B}" srcOrd="1" destOrd="0" presId="urn:microsoft.com/office/officeart/2005/8/layout/cycle2"/>
    <dgm:cxn modelId="{14998035-26EB-8445-A44E-D77FFECDEB14}" type="presOf" srcId="{9B850005-5A5C-DE44-BFDC-D535527684F8}" destId="{0C4270F9-0179-A94B-A459-817DB306F48B}" srcOrd="0" destOrd="0" presId="urn:microsoft.com/office/officeart/2005/8/layout/cycle2"/>
    <dgm:cxn modelId="{F04E7740-E5E0-A343-9A92-8F5FE3072B3A}" srcId="{F2E3C500-F906-524D-B980-2D477A86DC10}" destId="{B6C1E8C7-6152-E740-B591-3434E52FA9A1}" srcOrd="3" destOrd="0" parTransId="{198EF344-C94D-664A-957E-F8746D305DFB}" sibTransId="{FDDA62F7-BBFF-294A-87C2-0727B79016ED}"/>
    <dgm:cxn modelId="{183E9041-FBCA-DD41-8E1D-F544CC6C4A2E}" type="presOf" srcId="{FDDA62F7-BBFF-294A-87C2-0727B79016ED}" destId="{11A6C794-AF14-1C42-A21E-5A6B9C35932F}" srcOrd="0" destOrd="0" presId="urn:microsoft.com/office/officeart/2005/8/layout/cycle2"/>
    <dgm:cxn modelId="{27238B47-792A-AD42-9D68-E1069F686F15}" type="presOf" srcId="{051AA3EE-BD36-874C-8E84-5E9CB19EE046}" destId="{2EFA659C-54A4-364D-8278-961C331F8B97}" srcOrd="0" destOrd="0" presId="urn:microsoft.com/office/officeart/2005/8/layout/cycle2"/>
    <dgm:cxn modelId="{91BA6A4D-6F0B-3D42-956A-C3D256C6A075}" type="presOf" srcId="{1BC69954-D843-DC4F-BBF2-E9F3AA1FA315}" destId="{1E6987E9-63E8-914A-A542-D1828FE75629}" srcOrd="1" destOrd="0" presId="urn:microsoft.com/office/officeart/2005/8/layout/cycle2"/>
    <dgm:cxn modelId="{102D4C50-6176-EC4D-81B7-F0318109525A}" srcId="{F2E3C500-F906-524D-B980-2D477A86DC10}" destId="{FB85F588-8177-0F4D-A86B-7023B9A804CD}" srcOrd="7" destOrd="0" parTransId="{105FB9BD-5C16-A242-8BDB-EFF599B28859}" sibTransId="{29822705-2819-A14D-9C51-AC352FB90F5F}"/>
    <dgm:cxn modelId="{64B5495B-E856-A144-88EA-51FFB1C1B1D8}" type="presOf" srcId="{B3D3AC0A-C20D-7B4A-A273-189C97F977C4}" destId="{1B7F93B0-DEAD-974C-B457-1470C0AD2208}" srcOrd="0" destOrd="0" presId="urn:microsoft.com/office/officeart/2005/8/layout/cycle2"/>
    <dgm:cxn modelId="{E47F1A5D-9461-0C4A-AF84-387C454EBAC2}" type="presOf" srcId="{29822705-2819-A14D-9C51-AC352FB90F5F}" destId="{7B8C71CF-6DEA-774B-A1E6-80A65EB77BC4}" srcOrd="0" destOrd="0" presId="urn:microsoft.com/office/officeart/2005/8/layout/cycle2"/>
    <dgm:cxn modelId="{A13DD15D-E9A7-4044-AF47-BF1531897730}" type="presOf" srcId="{57585ED5-9E8D-494D-B229-DE1182406F23}" destId="{CC6E95B6-47A0-CB4D-B372-9D31E578C4C9}" srcOrd="1" destOrd="0" presId="urn:microsoft.com/office/officeart/2005/8/layout/cycle2"/>
    <dgm:cxn modelId="{2F1BCE5F-9231-054C-92C6-202BC01546E2}" srcId="{F2E3C500-F906-524D-B980-2D477A86DC10}" destId="{0697069D-30BA-1D48-B433-AA3CA3AA79FF}" srcOrd="4" destOrd="0" parTransId="{FD9EF6BC-A70A-E14C-9711-A22CE28A18F1}" sibTransId="{F59E54A0-2226-F44F-A46C-13618DB58DA8}"/>
    <dgm:cxn modelId="{C6A9E16E-AEA8-254A-9EAA-AA1367956612}" type="presOf" srcId="{5094D20F-886B-4F47-A80D-71FA2C3CC5B3}" destId="{9667C780-AA7F-E341-BE2C-DF12A9FCB743}" srcOrd="0" destOrd="0" presId="urn:microsoft.com/office/officeart/2005/8/layout/cycle2"/>
    <dgm:cxn modelId="{661E8D77-CF3B-3D4D-9FCE-153B1676A8D9}" type="presOf" srcId="{FF4478CD-7F10-DE43-AC7B-748B6AF7690B}" destId="{C361E975-6489-5745-A78D-08F652DDCC5D}" srcOrd="1" destOrd="0" presId="urn:microsoft.com/office/officeart/2005/8/layout/cycle2"/>
    <dgm:cxn modelId="{DA4E4078-BC0B-D54A-B845-EEE25B0653BB}" type="presOf" srcId="{9B850005-5A5C-DE44-BFDC-D535527684F8}" destId="{8DC2615F-D9F1-EC4B-BB4B-D366E805B5AD}" srcOrd="1" destOrd="0" presId="urn:microsoft.com/office/officeart/2005/8/layout/cycle2"/>
    <dgm:cxn modelId="{DF3EB981-BE0C-8041-B852-86991562289D}" type="presOf" srcId="{57585ED5-9E8D-494D-B229-DE1182406F23}" destId="{02EC8C94-1FA4-394F-8F2B-4B57E9DD2624}" srcOrd="0" destOrd="0" presId="urn:microsoft.com/office/officeart/2005/8/layout/cycle2"/>
    <dgm:cxn modelId="{69C0779A-DECF-4244-ABD1-316F586B7FF6}" srcId="{F2E3C500-F906-524D-B980-2D477A86DC10}" destId="{4377452E-7CCC-EC42-84AA-6DA0B454918B}" srcOrd="8" destOrd="0" parTransId="{8F11CF1D-B804-F743-8E9E-C2712F77E62A}" sibTransId="{6F309AC3-2C60-2240-A8D3-6DCBA253FAAE}"/>
    <dgm:cxn modelId="{9B699F9C-5BA0-6F4C-9371-FA2741F21CD8}" type="presOf" srcId="{6F309AC3-2C60-2240-A8D3-6DCBA253FAAE}" destId="{BBFCF9AB-2750-C94C-B90A-76AE1000AFD9}" srcOrd="1" destOrd="0" presId="urn:microsoft.com/office/officeart/2005/8/layout/cycle2"/>
    <dgm:cxn modelId="{49AAFD9D-A93E-FD42-86EE-F39BA7A5C1C1}" type="presOf" srcId="{1BC69954-D843-DC4F-BBF2-E9F3AA1FA315}" destId="{03F35AAF-0988-9047-B602-C83D1490BD93}" srcOrd="0" destOrd="0" presId="urn:microsoft.com/office/officeart/2005/8/layout/cycle2"/>
    <dgm:cxn modelId="{7143F49E-6D32-9A4B-884F-AB65753C9A3E}" type="presOf" srcId="{29822705-2819-A14D-9C51-AC352FB90F5F}" destId="{37931FC3-A1E6-9A41-A5AB-D67EA8B15BF7}" srcOrd="1" destOrd="0" presId="urn:microsoft.com/office/officeart/2005/8/layout/cycle2"/>
    <dgm:cxn modelId="{B8B4759F-EAB7-E249-B017-06BB86EA3811}" type="presOf" srcId="{4377452E-7CCC-EC42-84AA-6DA0B454918B}" destId="{9E4F2080-1A0B-0942-9980-BFD6AAE8A7A5}" srcOrd="0" destOrd="0" presId="urn:microsoft.com/office/officeart/2005/8/layout/cycle2"/>
    <dgm:cxn modelId="{2A5387A3-41BF-E046-8EE4-B017D4531F94}" srcId="{F2E3C500-F906-524D-B980-2D477A86DC10}" destId="{F247A8AE-050B-414D-AB15-62C3B259BCCA}" srcOrd="6" destOrd="0" parTransId="{12E32835-4C13-BB48-931A-84E8457AA05F}" sibTransId="{57585ED5-9E8D-494D-B229-DE1182406F23}"/>
    <dgm:cxn modelId="{9FD1F2A6-29E2-DF4C-9F6C-956E1043A434}" srcId="{F2E3C500-F906-524D-B980-2D477A86DC10}" destId="{051AA3EE-BD36-874C-8E84-5E9CB19EE046}" srcOrd="2" destOrd="0" parTransId="{874D2352-8A34-3144-8077-31BEBF59B05E}" sibTransId="{FF4478CD-7F10-DE43-AC7B-748B6AF7690B}"/>
    <dgm:cxn modelId="{7DFA42B0-5B48-BD46-8F40-4AB3F46CDE7F}" type="presOf" srcId="{FB85F588-8177-0F4D-A86B-7023B9A804CD}" destId="{53A4D61C-D6F8-F942-A4F7-64D6CE2387DF}" srcOrd="0" destOrd="0" presId="urn:microsoft.com/office/officeart/2005/8/layout/cycle2"/>
    <dgm:cxn modelId="{C4C026B5-BE9A-4249-AEEB-4060D45EFD99}" type="presOf" srcId="{0697069D-30BA-1D48-B433-AA3CA3AA79FF}" destId="{780C6D8D-513F-A34B-AF8A-0F70B369555A}" srcOrd="0" destOrd="0" presId="urn:microsoft.com/office/officeart/2005/8/layout/cycle2"/>
    <dgm:cxn modelId="{1AE846BD-9C44-F84B-8BBF-4C271BC8B992}" type="presOf" srcId="{FF4478CD-7F10-DE43-AC7B-748B6AF7690B}" destId="{392A78C3-82CC-A444-9CC3-BB1686B6D4A7}" srcOrd="0" destOrd="0" presId="urn:microsoft.com/office/officeart/2005/8/layout/cycle2"/>
    <dgm:cxn modelId="{EFED61C1-D98F-4141-A4C8-2CCD808B7EC5}" srcId="{F2E3C500-F906-524D-B980-2D477A86DC10}" destId="{0F0E8AE4-0376-7D47-AACB-92AB9C70AEDC}" srcOrd="0" destOrd="0" parTransId="{C79E3EC6-6521-214A-B7DB-A3C96D73CE13}" sibTransId="{9B850005-5A5C-DE44-BFDC-D535527684F8}"/>
    <dgm:cxn modelId="{EBFC1DC6-FEB0-654A-8335-9FF7B3C207FA}" srcId="{F2E3C500-F906-524D-B980-2D477A86DC10}" destId="{9817EE7B-9000-E34E-965D-8F34CCCDDFAC}" srcOrd="5" destOrd="0" parTransId="{A86A7064-231B-404B-979B-09695F4C3E4C}" sibTransId="{5094D20F-886B-4F47-A80D-71FA2C3CC5B3}"/>
    <dgm:cxn modelId="{36C49DC8-DB18-7B4E-B5D1-BA2C70A2525A}" srcId="{F2E3C500-F906-524D-B980-2D477A86DC10}" destId="{B3D3AC0A-C20D-7B4A-A273-189C97F977C4}" srcOrd="1" destOrd="0" parTransId="{BAAA64DC-99E7-9D4B-80FF-EAFF03BFE8E6}" sibTransId="{1BC69954-D843-DC4F-BBF2-E9F3AA1FA315}"/>
    <dgm:cxn modelId="{C97730EB-FFA4-5141-A5EB-6D075987B42C}" type="presOf" srcId="{B6C1E8C7-6152-E740-B591-3434E52FA9A1}" destId="{54B9E82C-FF15-154F-A7ED-F390679D742C}" srcOrd="0" destOrd="0" presId="urn:microsoft.com/office/officeart/2005/8/layout/cycle2"/>
    <dgm:cxn modelId="{731F25F0-1E32-9A40-B765-DB889B35A290}" type="presOf" srcId="{FDDA62F7-BBFF-294A-87C2-0727B79016ED}" destId="{E4D890BB-4F64-BB43-9CBF-CBF09CF1FDE4}" srcOrd="1" destOrd="0" presId="urn:microsoft.com/office/officeart/2005/8/layout/cycle2"/>
    <dgm:cxn modelId="{00923BF7-0FF0-AC43-BA5B-7459468E1BD2}" type="presParOf" srcId="{3F56B1C6-89A8-0843-98DB-62BEC917F598}" destId="{6B4DFEE2-D0FC-4E4F-B883-25BFED7110B2}" srcOrd="0" destOrd="0" presId="urn:microsoft.com/office/officeart/2005/8/layout/cycle2"/>
    <dgm:cxn modelId="{C4E175E0-9415-B645-AC85-98B2A1ECC250}" type="presParOf" srcId="{3F56B1C6-89A8-0843-98DB-62BEC917F598}" destId="{0C4270F9-0179-A94B-A459-817DB306F48B}" srcOrd="1" destOrd="0" presId="urn:microsoft.com/office/officeart/2005/8/layout/cycle2"/>
    <dgm:cxn modelId="{2D7A2E71-AADF-3D4A-9BC9-547AEF310912}" type="presParOf" srcId="{0C4270F9-0179-A94B-A459-817DB306F48B}" destId="{8DC2615F-D9F1-EC4B-BB4B-D366E805B5AD}" srcOrd="0" destOrd="0" presId="urn:microsoft.com/office/officeart/2005/8/layout/cycle2"/>
    <dgm:cxn modelId="{B503ACB4-424D-C34F-B90F-1FEE7D5B07CC}" type="presParOf" srcId="{3F56B1C6-89A8-0843-98DB-62BEC917F598}" destId="{1B7F93B0-DEAD-974C-B457-1470C0AD2208}" srcOrd="2" destOrd="0" presId="urn:microsoft.com/office/officeart/2005/8/layout/cycle2"/>
    <dgm:cxn modelId="{042D5FAD-1B5F-0940-85E7-4E6DC2648B3E}" type="presParOf" srcId="{3F56B1C6-89A8-0843-98DB-62BEC917F598}" destId="{03F35AAF-0988-9047-B602-C83D1490BD93}" srcOrd="3" destOrd="0" presId="urn:microsoft.com/office/officeart/2005/8/layout/cycle2"/>
    <dgm:cxn modelId="{0BD26242-008E-DC43-8BC8-5587BA67A65F}" type="presParOf" srcId="{03F35AAF-0988-9047-B602-C83D1490BD93}" destId="{1E6987E9-63E8-914A-A542-D1828FE75629}" srcOrd="0" destOrd="0" presId="urn:microsoft.com/office/officeart/2005/8/layout/cycle2"/>
    <dgm:cxn modelId="{85EE211E-FC1A-8A45-9494-D6D4C4836744}" type="presParOf" srcId="{3F56B1C6-89A8-0843-98DB-62BEC917F598}" destId="{2EFA659C-54A4-364D-8278-961C331F8B97}" srcOrd="4" destOrd="0" presId="urn:microsoft.com/office/officeart/2005/8/layout/cycle2"/>
    <dgm:cxn modelId="{6A64247A-55F4-E54E-99C6-14AB84B71DE8}" type="presParOf" srcId="{3F56B1C6-89A8-0843-98DB-62BEC917F598}" destId="{392A78C3-82CC-A444-9CC3-BB1686B6D4A7}" srcOrd="5" destOrd="0" presId="urn:microsoft.com/office/officeart/2005/8/layout/cycle2"/>
    <dgm:cxn modelId="{E9692719-A00C-4846-BCDF-610869DF6CAE}" type="presParOf" srcId="{392A78C3-82CC-A444-9CC3-BB1686B6D4A7}" destId="{C361E975-6489-5745-A78D-08F652DDCC5D}" srcOrd="0" destOrd="0" presId="urn:microsoft.com/office/officeart/2005/8/layout/cycle2"/>
    <dgm:cxn modelId="{1B35ADBA-D232-D64B-95D4-4917C85A1CA6}" type="presParOf" srcId="{3F56B1C6-89A8-0843-98DB-62BEC917F598}" destId="{54B9E82C-FF15-154F-A7ED-F390679D742C}" srcOrd="6" destOrd="0" presId="urn:microsoft.com/office/officeart/2005/8/layout/cycle2"/>
    <dgm:cxn modelId="{88606972-64F8-0A4F-8874-CDE0E90D21C6}" type="presParOf" srcId="{3F56B1C6-89A8-0843-98DB-62BEC917F598}" destId="{11A6C794-AF14-1C42-A21E-5A6B9C35932F}" srcOrd="7" destOrd="0" presId="urn:microsoft.com/office/officeart/2005/8/layout/cycle2"/>
    <dgm:cxn modelId="{67224EFA-3F97-014E-B985-E0E80EB13BCF}" type="presParOf" srcId="{11A6C794-AF14-1C42-A21E-5A6B9C35932F}" destId="{E4D890BB-4F64-BB43-9CBF-CBF09CF1FDE4}" srcOrd="0" destOrd="0" presId="urn:microsoft.com/office/officeart/2005/8/layout/cycle2"/>
    <dgm:cxn modelId="{818F3FBB-60D4-304F-8882-17DD07C6361C}" type="presParOf" srcId="{3F56B1C6-89A8-0843-98DB-62BEC917F598}" destId="{780C6D8D-513F-A34B-AF8A-0F70B369555A}" srcOrd="8" destOrd="0" presId="urn:microsoft.com/office/officeart/2005/8/layout/cycle2"/>
    <dgm:cxn modelId="{A8619E86-49A9-B94B-BC6E-8E64FB2B157B}" type="presParOf" srcId="{3F56B1C6-89A8-0843-98DB-62BEC917F598}" destId="{34B676C9-2D93-4D46-867F-94DEAFB4878A}" srcOrd="9" destOrd="0" presId="urn:microsoft.com/office/officeart/2005/8/layout/cycle2"/>
    <dgm:cxn modelId="{18ABC6A4-E908-8C41-BC55-BB2BF468B41D}" type="presParOf" srcId="{34B676C9-2D93-4D46-867F-94DEAFB4878A}" destId="{E6BCC335-A7F0-0B47-8B2A-E9B7765B335B}" srcOrd="0" destOrd="0" presId="urn:microsoft.com/office/officeart/2005/8/layout/cycle2"/>
    <dgm:cxn modelId="{A52C2CC8-C0EC-4549-BE8D-9E709E67D6DC}" type="presParOf" srcId="{3F56B1C6-89A8-0843-98DB-62BEC917F598}" destId="{70C95A61-EC92-D64B-9BA5-382DE69E3C24}" srcOrd="10" destOrd="0" presId="urn:microsoft.com/office/officeart/2005/8/layout/cycle2"/>
    <dgm:cxn modelId="{1C4FC009-C248-B842-BE13-7A7E7ADB92D8}" type="presParOf" srcId="{3F56B1C6-89A8-0843-98DB-62BEC917F598}" destId="{9667C780-AA7F-E341-BE2C-DF12A9FCB743}" srcOrd="11" destOrd="0" presId="urn:microsoft.com/office/officeart/2005/8/layout/cycle2"/>
    <dgm:cxn modelId="{563E4023-1478-BE4B-863E-2E39021A78ED}" type="presParOf" srcId="{9667C780-AA7F-E341-BE2C-DF12A9FCB743}" destId="{7337AD7B-A013-7748-828E-BC10B931A7F1}" srcOrd="0" destOrd="0" presId="urn:microsoft.com/office/officeart/2005/8/layout/cycle2"/>
    <dgm:cxn modelId="{7830CFF1-AA54-4E41-8CA1-0A53E6348BB7}" type="presParOf" srcId="{3F56B1C6-89A8-0843-98DB-62BEC917F598}" destId="{D442C8BE-3BAF-2746-9CE0-A20D21CC5DF6}" srcOrd="12" destOrd="0" presId="urn:microsoft.com/office/officeart/2005/8/layout/cycle2"/>
    <dgm:cxn modelId="{D2C2A26D-28EF-0D4B-A2C4-FB5656F92E77}" type="presParOf" srcId="{3F56B1C6-89A8-0843-98DB-62BEC917F598}" destId="{02EC8C94-1FA4-394F-8F2B-4B57E9DD2624}" srcOrd="13" destOrd="0" presId="urn:microsoft.com/office/officeart/2005/8/layout/cycle2"/>
    <dgm:cxn modelId="{F78CDABD-E69D-434A-806F-0116246F4164}" type="presParOf" srcId="{02EC8C94-1FA4-394F-8F2B-4B57E9DD2624}" destId="{CC6E95B6-47A0-CB4D-B372-9D31E578C4C9}" srcOrd="0" destOrd="0" presId="urn:microsoft.com/office/officeart/2005/8/layout/cycle2"/>
    <dgm:cxn modelId="{B48FC546-BD35-DB49-A97F-A4403D098D6F}" type="presParOf" srcId="{3F56B1C6-89A8-0843-98DB-62BEC917F598}" destId="{53A4D61C-D6F8-F942-A4F7-64D6CE2387DF}" srcOrd="14" destOrd="0" presId="urn:microsoft.com/office/officeart/2005/8/layout/cycle2"/>
    <dgm:cxn modelId="{AC50F105-7005-3F42-A11D-11784AA17710}" type="presParOf" srcId="{3F56B1C6-89A8-0843-98DB-62BEC917F598}" destId="{7B8C71CF-6DEA-774B-A1E6-80A65EB77BC4}" srcOrd="15" destOrd="0" presId="urn:microsoft.com/office/officeart/2005/8/layout/cycle2"/>
    <dgm:cxn modelId="{73ACD861-CCCB-7A45-9B7A-60A5718F473E}" type="presParOf" srcId="{7B8C71CF-6DEA-774B-A1E6-80A65EB77BC4}" destId="{37931FC3-A1E6-9A41-A5AB-D67EA8B15BF7}" srcOrd="0" destOrd="0" presId="urn:microsoft.com/office/officeart/2005/8/layout/cycle2"/>
    <dgm:cxn modelId="{FA6B70DC-6498-5947-A432-FD60552799FA}" type="presParOf" srcId="{3F56B1C6-89A8-0843-98DB-62BEC917F598}" destId="{9E4F2080-1A0B-0942-9980-BFD6AAE8A7A5}" srcOrd="16" destOrd="0" presId="urn:microsoft.com/office/officeart/2005/8/layout/cycle2"/>
    <dgm:cxn modelId="{EE4A7014-8917-8847-B5E9-87375066BF13}" type="presParOf" srcId="{3F56B1C6-89A8-0843-98DB-62BEC917F598}" destId="{8155FD12-420E-8146-B239-DDF12AFEF7A8}" srcOrd="17" destOrd="0" presId="urn:microsoft.com/office/officeart/2005/8/layout/cycle2"/>
    <dgm:cxn modelId="{B03EB188-130F-E243-AD03-A9ADE018A5AC}" type="presParOf" srcId="{8155FD12-420E-8146-B239-DDF12AFEF7A8}" destId="{BBFCF9AB-2750-C94C-B90A-76AE1000AFD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5F79CF-D58E-3145-B26B-A51B9D64828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65C69-EE3D-1D42-AD83-B48A0C3B6C47}">
      <dgm:prSet/>
      <dgm:spPr/>
      <dgm:t>
        <a:bodyPr/>
        <a:lstStyle/>
        <a:p>
          <a:r>
            <a:rPr lang="en-US" dirty="0"/>
            <a:t>L1 On Delete</a:t>
          </a:r>
        </a:p>
      </dgm:t>
    </dgm:pt>
    <dgm:pt modelId="{0EDE02A0-8D49-6844-8FC9-1D357688AFA7}" type="parTrans" cxnId="{E3756710-8EBC-C244-8E90-3F091EA840BD}">
      <dgm:prSet/>
      <dgm:spPr/>
      <dgm:t>
        <a:bodyPr/>
        <a:lstStyle/>
        <a:p>
          <a:endParaRPr lang="en-US"/>
        </a:p>
      </dgm:t>
    </dgm:pt>
    <dgm:pt modelId="{9547A8F3-160A-0048-8426-5EED73909754}" type="sibTrans" cxnId="{E3756710-8EBC-C244-8E90-3F091EA840BD}">
      <dgm:prSet/>
      <dgm:spPr/>
      <dgm:t>
        <a:bodyPr/>
        <a:lstStyle/>
        <a:p>
          <a:endParaRPr lang="en-US"/>
        </a:p>
      </dgm:t>
    </dgm:pt>
    <dgm:pt modelId="{4B92C8D7-F1E7-7646-9D2B-27C658F99047}">
      <dgm:prSet/>
      <dgm:spPr/>
      <dgm:t>
        <a:bodyPr/>
        <a:lstStyle/>
        <a:p>
          <a:r>
            <a:rPr lang="en-US" dirty="0"/>
            <a:t>L1 On Create or Modify</a:t>
          </a:r>
        </a:p>
      </dgm:t>
    </dgm:pt>
    <dgm:pt modelId="{FB346399-D59F-E649-86DD-14F630E8AB91}" type="parTrans" cxnId="{7DD2520E-1527-8D40-93D7-023B76A9A8C8}">
      <dgm:prSet/>
      <dgm:spPr/>
      <dgm:t>
        <a:bodyPr/>
        <a:lstStyle/>
        <a:p>
          <a:endParaRPr lang="en-US"/>
        </a:p>
      </dgm:t>
    </dgm:pt>
    <dgm:pt modelId="{6439B689-37DD-6342-947D-813B530AB316}" type="sibTrans" cxnId="{7DD2520E-1527-8D40-93D7-023B76A9A8C8}">
      <dgm:prSet/>
      <dgm:spPr/>
      <dgm:t>
        <a:bodyPr/>
        <a:lstStyle/>
        <a:p>
          <a:endParaRPr lang="en-US"/>
        </a:p>
      </dgm:t>
    </dgm:pt>
    <dgm:pt modelId="{D974BD62-6940-A94F-8F41-BF26C00B68D2}">
      <dgm:prSet/>
      <dgm:spPr/>
      <dgm:t>
        <a:bodyPr/>
        <a:lstStyle/>
        <a:p>
          <a:r>
            <a:rPr lang="en-US" dirty="0"/>
            <a:t>L2 On Create or Modify</a:t>
          </a:r>
        </a:p>
      </dgm:t>
    </dgm:pt>
    <dgm:pt modelId="{44C37F45-F658-104A-890F-6DB8034469CC}" type="parTrans" cxnId="{77454D4A-5DF6-C74E-9FD8-7B31A1E086D4}">
      <dgm:prSet/>
      <dgm:spPr/>
      <dgm:t>
        <a:bodyPr/>
        <a:lstStyle/>
        <a:p>
          <a:endParaRPr lang="en-US"/>
        </a:p>
      </dgm:t>
    </dgm:pt>
    <dgm:pt modelId="{0F902937-1434-F743-93F4-4F932CB85F24}" type="sibTrans" cxnId="{77454D4A-5DF6-C74E-9FD8-7B31A1E086D4}">
      <dgm:prSet/>
      <dgm:spPr/>
      <dgm:t>
        <a:bodyPr/>
        <a:lstStyle/>
        <a:p>
          <a:endParaRPr lang="en-US"/>
        </a:p>
      </dgm:t>
    </dgm:pt>
    <dgm:pt modelId="{9A3DDB7F-88AA-5F4B-98FB-8F200429DD3F}">
      <dgm:prSet/>
      <dgm:spPr/>
      <dgm:t>
        <a:bodyPr/>
        <a:lstStyle/>
        <a:p>
          <a:r>
            <a:rPr lang="en-US" dirty="0"/>
            <a:t>L2 On Delete</a:t>
          </a:r>
        </a:p>
      </dgm:t>
    </dgm:pt>
    <dgm:pt modelId="{62A5F801-179D-6D48-8308-B2954ECE2DEB}" type="parTrans" cxnId="{0C137523-375F-B64E-8E9F-1E6B19DBF79C}">
      <dgm:prSet/>
      <dgm:spPr/>
      <dgm:t>
        <a:bodyPr/>
        <a:lstStyle/>
        <a:p>
          <a:endParaRPr lang="en-US"/>
        </a:p>
      </dgm:t>
    </dgm:pt>
    <dgm:pt modelId="{A7D7DCE3-25CD-EC4B-81D4-6A2BEFBDA6B0}" type="sibTrans" cxnId="{0C137523-375F-B64E-8E9F-1E6B19DBF79C}">
      <dgm:prSet/>
      <dgm:spPr/>
      <dgm:t>
        <a:bodyPr/>
        <a:lstStyle/>
        <a:p>
          <a:endParaRPr lang="en-US"/>
        </a:p>
      </dgm:t>
    </dgm:pt>
    <dgm:pt modelId="{33B3C355-8F2C-B14C-AF54-B660C148F5DD}">
      <dgm:prSet/>
      <dgm:spPr/>
      <dgm:t>
        <a:bodyPr/>
        <a:lstStyle/>
        <a:p>
          <a:r>
            <a:rPr lang="en-US" dirty="0"/>
            <a:t>HTTP Trigger</a:t>
          </a:r>
        </a:p>
      </dgm:t>
    </dgm:pt>
    <dgm:pt modelId="{393E9A59-6E58-774D-A04E-283CF7BF6B00}" type="parTrans" cxnId="{6DA74007-026F-5E41-9BD0-EBA2538D3E42}">
      <dgm:prSet/>
      <dgm:spPr/>
      <dgm:t>
        <a:bodyPr/>
        <a:lstStyle/>
        <a:p>
          <a:endParaRPr lang="en-US"/>
        </a:p>
      </dgm:t>
    </dgm:pt>
    <dgm:pt modelId="{8056953A-0BC2-9C48-9204-F6996B5DCF6A}" type="sibTrans" cxnId="{6DA74007-026F-5E41-9BD0-EBA2538D3E42}">
      <dgm:prSet/>
      <dgm:spPr/>
      <dgm:t>
        <a:bodyPr/>
        <a:lstStyle/>
        <a:p>
          <a:endParaRPr lang="en-US"/>
        </a:p>
      </dgm:t>
    </dgm:pt>
    <dgm:pt modelId="{B523A3FB-86DD-8746-AA3F-6D697ECEB5B9}">
      <dgm:prSet/>
      <dgm:spPr/>
      <dgm:t>
        <a:bodyPr/>
        <a:lstStyle/>
        <a:p>
          <a:r>
            <a:rPr lang="en-US" dirty="0"/>
            <a:t>List Triggers</a:t>
          </a:r>
        </a:p>
      </dgm:t>
    </dgm:pt>
    <dgm:pt modelId="{A8630B9C-4641-7D48-8BB5-1343D69FF1A7}" type="parTrans" cxnId="{62FF5386-BED0-C240-A9D5-9E500109B0F3}">
      <dgm:prSet/>
      <dgm:spPr/>
      <dgm:t>
        <a:bodyPr/>
        <a:lstStyle/>
        <a:p>
          <a:endParaRPr lang="en-US"/>
        </a:p>
      </dgm:t>
    </dgm:pt>
    <dgm:pt modelId="{EAF77133-3945-0547-ACD0-8F18B22E6E88}" type="sibTrans" cxnId="{62FF5386-BED0-C240-A9D5-9E500109B0F3}">
      <dgm:prSet/>
      <dgm:spPr/>
      <dgm:t>
        <a:bodyPr/>
        <a:lstStyle/>
        <a:p>
          <a:endParaRPr lang="en-US"/>
        </a:p>
      </dgm:t>
    </dgm:pt>
    <dgm:pt modelId="{87BF13BA-0B3C-BB4D-AA59-4609C02B9E42}">
      <dgm:prSet/>
      <dgm:spPr/>
      <dgm:t>
        <a:bodyPr/>
        <a:lstStyle/>
        <a:p>
          <a:r>
            <a:rPr lang="en-US" dirty="0"/>
            <a:t>Logic that reads list and generates the JSON</a:t>
          </a:r>
        </a:p>
      </dgm:t>
    </dgm:pt>
    <dgm:pt modelId="{6B618F0A-C663-6A48-B671-B1CA53D2C0CD}" type="parTrans" cxnId="{9357BA1A-A513-834D-A385-18C527DBC4E7}">
      <dgm:prSet/>
      <dgm:spPr/>
      <dgm:t>
        <a:bodyPr/>
        <a:lstStyle/>
        <a:p>
          <a:endParaRPr lang="en-US"/>
        </a:p>
      </dgm:t>
    </dgm:pt>
    <dgm:pt modelId="{989FB83C-5C3C-054A-A184-620BB8B4BF14}" type="sibTrans" cxnId="{9357BA1A-A513-834D-A385-18C527DBC4E7}">
      <dgm:prSet/>
      <dgm:spPr/>
      <dgm:t>
        <a:bodyPr/>
        <a:lstStyle/>
        <a:p>
          <a:endParaRPr lang="en-US"/>
        </a:p>
      </dgm:t>
    </dgm:pt>
    <dgm:pt modelId="{CFD20927-6500-6F47-9A4F-4F22089485BE}" type="pres">
      <dgm:prSet presAssocID="{295F79CF-D58E-3145-B26B-A51B9D648283}" presName="CompostProcess" presStyleCnt="0">
        <dgm:presLayoutVars>
          <dgm:dir/>
          <dgm:resizeHandles val="exact"/>
        </dgm:presLayoutVars>
      </dgm:prSet>
      <dgm:spPr/>
    </dgm:pt>
    <dgm:pt modelId="{F81C164D-3CC5-C840-BB49-A8BA51F71808}" type="pres">
      <dgm:prSet presAssocID="{295F79CF-D58E-3145-B26B-A51B9D648283}" presName="arrow" presStyleLbl="bgShp" presStyleIdx="0" presStyleCnt="1" custScaleX="70414" custLinFactNeighborX="-17820" custLinFactNeighborY="9970"/>
      <dgm:spPr/>
    </dgm:pt>
    <dgm:pt modelId="{03FB071C-8992-694D-B465-2B64CCF95F7B}" type="pres">
      <dgm:prSet presAssocID="{295F79CF-D58E-3145-B26B-A51B9D648283}" presName="linearProcess" presStyleCnt="0"/>
      <dgm:spPr/>
    </dgm:pt>
    <dgm:pt modelId="{498EC759-C654-1745-9F85-0D4A7C4A01B7}" type="pres">
      <dgm:prSet presAssocID="{B523A3FB-86DD-8746-AA3F-6D697ECEB5B9}" presName="textNode" presStyleLbl="node1" presStyleIdx="0" presStyleCnt="2" custLinFactX="-17005" custLinFactNeighborX="-100000" custLinFactNeighborY="-1624">
        <dgm:presLayoutVars>
          <dgm:bulletEnabled val="1"/>
        </dgm:presLayoutVars>
      </dgm:prSet>
      <dgm:spPr/>
    </dgm:pt>
    <dgm:pt modelId="{4496CCCC-CA62-3A4E-A9F1-03044AFC13B3}" type="pres">
      <dgm:prSet presAssocID="{EAF77133-3945-0547-ACD0-8F18B22E6E88}" presName="sibTrans" presStyleCnt="0"/>
      <dgm:spPr/>
    </dgm:pt>
    <dgm:pt modelId="{D0A81FC7-F1EC-3144-8E5F-0594B24214CC}" type="pres">
      <dgm:prSet presAssocID="{33B3C355-8F2C-B14C-AF54-B660C148F5DD}" presName="textNode" presStyleLbl="node1" presStyleIdx="1" presStyleCnt="2" custLinFactX="42646" custLinFactNeighborX="100000" custLinFactNeighborY="-1624">
        <dgm:presLayoutVars>
          <dgm:bulletEnabled val="1"/>
        </dgm:presLayoutVars>
      </dgm:prSet>
      <dgm:spPr/>
    </dgm:pt>
  </dgm:ptLst>
  <dgm:cxnLst>
    <dgm:cxn modelId="{6DA74007-026F-5E41-9BD0-EBA2538D3E42}" srcId="{295F79CF-D58E-3145-B26B-A51B9D648283}" destId="{33B3C355-8F2C-B14C-AF54-B660C148F5DD}" srcOrd="1" destOrd="0" parTransId="{393E9A59-6E58-774D-A04E-283CF7BF6B00}" sibTransId="{8056953A-0BC2-9C48-9204-F6996B5DCF6A}"/>
    <dgm:cxn modelId="{BCD9FE0D-A5C0-004D-80B5-AFB0385A3D1A}" type="presOf" srcId="{4B92C8D7-F1E7-7646-9D2B-27C658F99047}" destId="{498EC759-C654-1745-9F85-0D4A7C4A01B7}" srcOrd="0" destOrd="1" presId="urn:microsoft.com/office/officeart/2005/8/layout/hProcess9"/>
    <dgm:cxn modelId="{7DD2520E-1527-8D40-93D7-023B76A9A8C8}" srcId="{B523A3FB-86DD-8746-AA3F-6D697ECEB5B9}" destId="{4B92C8D7-F1E7-7646-9D2B-27C658F99047}" srcOrd="0" destOrd="0" parTransId="{FB346399-D59F-E649-86DD-14F630E8AB91}" sibTransId="{6439B689-37DD-6342-947D-813B530AB316}"/>
    <dgm:cxn modelId="{E3756710-8EBC-C244-8E90-3F091EA840BD}" srcId="{B523A3FB-86DD-8746-AA3F-6D697ECEB5B9}" destId="{8F465C69-EE3D-1D42-AD83-B48A0C3B6C47}" srcOrd="1" destOrd="0" parTransId="{0EDE02A0-8D49-6844-8FC9-1D357688AFA7}" sibTransId="{9547A8F3-160A-0048-8426-5EED73909754}"/>
    <dgm:cxn modelId="{9357BA1A-A513-834D-A385-18C527DBC4E7}" srcId="{33B3C355-8F2C-B14C-AF54-B660C148F5DD}" destId="{87BF13BA-0B3C-BB4D-AA59-4609C02B9E42}" srcOrd="0" destOrd="0" parTransId="{6B618F0A-C663-6A48-B671-B1CA53D2C0CD}" sibTransId="{989FB83C-5C3C-054A-A184-620BB8B4BF14}"/>
    <dgm:cxn modelId="{BB1E8122-5151-C648-AA0E-13ABB645812D}" type="presOf" srcId="{87BF13BA-0B3C-BB4D-AA59-4609C02B9E42}" destId="{D0A81FC7-F1EC-3144-8E5F-0594B24214CC}" srcOrd="0" destOrd="1" presId="urn:microsoft.com/office/officeart/2005/8/layout/hProcess9"/>
    <dgm:cxn modelId="{0C137523-375F-B64E-8E9F-1E6B19DBF79C}" srcId="{B523A3FB-86DD-8746-AA3F-6D697ECEB5B9}" destId="{9A3DDB7F-88AA-5F4B-98FB-8F200429DD3F}" srcOrd="3" destOrd="0" parTransId="{62A5F801-179D-6D48-8308-B2954ECE2DEB}" sibTransId="{A7D7DCE3-25CD-EC4B-81D4-6A2BEFBDA6B0}"/>
    <dgm:cxn modelId="{174B3728-C1A6-4349-A509-5B2E359CB0F6}" type="presOf" srcId="{8F465C69-EE3D-1D42-AD83-B48A0C3B6C47}" destId="{498EC759-C654-1745-9F85-0D4A7C4A01B7}" srcOrd="0" destOrd="2" presId="urn:microsoft.com/office/officeart/2005/8/layout/hProcess9"/>
    <dgm:cxn modelId="{77454D4A-5DF6-C74E-9FD8-7B31A1E086D4}" srcId="{B523A3FB-86DD-8746-AA3F-6D697ECEB5B9}" destId="{D974BD62-6940-A94F-8F41-BF26C00B68D2}" srcOrd="2" destOrd="0" parTransId="{44C37F45-F658-104A-890F-6DB8034469CC}" sibTransId="{0F902937-1434-F743-93F4-4F932CB85F24}"/>
    <dgm:cxn modelId="{5A1BD062-1063-BC40-94ED-4720149F072C}" type="presOf" srcId="{D974BD62-6940-A94F-8F41-BF26C00B68D2}" destId="{498EC759-C654-1745-9F85-0D4A7C4A01B7}" srcOrd="0" destOrd="3" presId="urn:microsoft.com/office/officeart/2005/8/layout/hProcess9"/>
    <dgm:cxn modelId="{E7696969-6D1A-9049-82D3-DEEFBD835961}" type="presOf" srcId="{B523A3FB-86DD-8746-AA3F-6D697ECEB5B9}" destId="{498EC759-C654-1745-9F85-0D4A7C4A01B7}" srcOrd="0" destOrd="0" presId="urn:microsoft.com/office/officeart/2005/8/layout/hProcess9"/>
    <dgm:cxn modelId="{50F40D7D-7323-6D4E-9E66-743020196F29}" type="presOf" srcId="{33B3C355-8F2C-B14C-AF54-B660C148F5DD}" destId="{D0A81FC7-F1EC-3144-8E5F-0594B24214CC}" srcOrd="0" destOrd="0" presId="urn:microsoft.com/office/officeart/2005/8/layout/hProcess9"/>
    <dgm:cxn modelId="{86D64A83-0C21-E849-A4AC-D227B73D3CFB}" type="presOf" srcId="{9A3DDB7F-88AA-5F4B-98FB-8F200429DD3F}" destId="{498EC759-C654-1745-9F85-0D4A7C4A01B7}" srcOrd="0" destOrd="4" presId="urn:microsoft.com/office/officeart/2005/8/layout/hProcess9"/>
    <dgm:cxn modelId="{62FF5386-BED0-C240-A9D5-9E500109B0F3}" srcId="{295F79CF-D58E-3145-B26B-A51B9D648283}" destId="{B523A3FB-86DD-8746-AA3F-6D697ECEB5B9}" srcOrd="0" destOrd="0" parTransId="{A8630B9C-4641-7D48-8BB5-1343D69FF1A7}" sibTransId="{EAF77133-3945-0547-ACD0-8F18B22E6E88}"/>
    <dgm:cxn modelId="{AAE6E69F-01B2-E542-8C84-0FC0011A3A80}" type="presOf" srcId="{295F79CF-D58E-3145-B26B-A51B9D648283}" destId="{CFD20927-6500-6F47-9A4F-4F22089485BE}" srcOrd="0" destOrd="0" presId="urn:microsoft.com/office/officeart/2005/8/layout/hProcess9"/>
    <dgm:cxn modelId="{7CEBFFA4-FF68-8A4E-82A1-8513563E8DD3}" type="presParOf" srcId="{CFD20927-6500-6F47-9A4F-4F22089485BE}" destId="{F81C164D-3CC5-C840-BB49-A8BA51F71808}" srcOrd="0" destOrd="0" presId="urn:microsoft.com/office/officeart/2005/8/layout/hProcess9"/>
    <dgm:cxn modelId="{A34EDCAA-C984-4E40-862D-11DA79928B7E}" type="presParOf" srcId="{CFD20927-6500-6F47-9A4F-4F22089485BE}" destId="{03FB071C-8992-694D-B465-2B64CCF95F7B}" srcOrd="1" destOrd="0" presId="urn:microsoft.com/office/officeart/2005/8/layout/hProcess9"/>
    <dgm:cxn modelId="{EBE6C19A-6684-D342-AAD2-B0657B692EC8}" type="presParOf" srcId="{03FB071C-8992-694D-B465-2B64CCF95F7B}" destId="{498EC759-C654-1745-9F85-0D4A7C4A01B7}" srcOrd="0" destOrd="0" presId="urn:microsoft.com/office/officeart/2005/8/layout/hProcess9"/>
    <dgm:cxn modelId="{3B3951B0-2FDA-BB4C-9D45-47198A2D083A}" type="presParOf" srcId="{03FB071C-8992-694D-B465-2B64CCF95F7B}" destId="{4496CCCC-CA62-3A4E-A9F1-03044AFC13B3}" srcOrd="1" destOrd="0" presId="urn:microsoft.com/office/officeart/2005/8/layout/hProcess9"/>
    <dgm:cxn modelId="{5E93202F-3B60-1744-AD9B-53551B831A4F}" type="presParOf" srcId="{03FB071C-8992-694D-B465-2B64CCF95F7B}" destId="{D0A81FC7-F1EC-3144-8E5F-0594B24214CC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5F79CF-D58E-3145-B26B-A51B9D64828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465C69-EE3D-1D42-AD83-B48A0C3B6C47}">
      <dgm:prSet/>
      <dgm:spPr/>
      <dgm:t>
        <a:bodyPr/>
        <a:lstStyle/>
        <a:p>
          <a:r>
            <a:rPr lang="en-US" dirty="0"/>
            <a:t>L1 On Delete</a:t>
          </a:r>
        </a:p>
      </dgm:t>
    </dgm:pt>
    <dgm:pt modelId="{0EDE02A0-8D49-6844-8FC9-1D357688AFA7}" type="parTrans" cxnId="{E3756710-8EBC-C244-8E90-3F091EA840BD}">
      <dgm:prSet/>
      <dgm:spPr/>
      <dgm:t>
        <a:bodyPr/>
        <a:lstStyle/>
        <a:p>
          <a:endParaRPr lang="en-US"/>
        </a:p>
      </dgm:t>
    </dgm:pt>
    <dgm:pt modelId="{9547A8F3-160A-0048-8426-5EED73909754}" type="sibTrans" cxnId="{E3756710-8EBC-C244-8E90-3F091EA840BD}">
      <dgm:prSet/>
      <dgm:spPr/>
      <dgm:t>
        <a:bodyPr/>
        <a:lstStyle/>
        <a:p>
          <a:endParaRPr lang="en-US"/>
        </a:p>
      </dgm:t>
    </dgm:pt>
    <dgm:pt modelId="{4B92C8D7-F1E7-7646-9D2B-27C658F99047}">
      <dgm:prSet/>
      <dgm:spPr/>
      <dgm:t>
        <a:bodyPr/>
        <a:lstStyle/>
        <a:p>
          <a:r>
            <a:rPr lang="en-US" dirty="0"/>
            <a:t>L1 On Create or Modify</a:t>
          </a:r>
        </a:p>
      </dgm:t>
    </dgm:pt>
    <dgm:pt modelId="{FB346399-D59F-E649-86DD-14F630E8AB91}" type="parTrans" cxnId="{7DD2520E-1527-8D40-93D7-023B76A9A8C8}">
      <dgm:prSet/>
      <dgm:spPr/>
      <dgm:t>
        <a:bodyPr/>
        <a:lstStyle/>
        <a:p>
          <a:endParaRPr lang="en-US"/>
        </a:p>
      </dgm:t>
    </dgm:pt>
    <dgm:pt modelId="{6439B689-37DD-6342-947D-813B530AB316}" type="sibTrans" cxnId="{7DD2520E-1527-8D40-93D7-023B76A9A8C8}">
      <dgm:prSet/>
      <dgm:spPr/>
      <dgm:t>
        <a:bodyPr/>
        <a:lstStyle/>
        <a:p>
          <a:endParaRPr lang="en-US"/>
        </a:p>
      </dgm:t>
    </dgm:pt>
    <dgm:pt modelId="{D974BD62-6940-A94F-8F41-BF26C00B68D2}">
      <dgm:prSet/>
      <dgm:spPr/>
      <dgm:t>
        <a:bodyPr/>
        <a:lstStyle/>
        <a:p>
          <a:r>
            <a:rPr lang="en-US" dirty="0"/>
            <a:t>L2 On Create or Modify</a:t>
          </a:r>
        </a:p>
      </dgm:t>
    </dgm:pt>
    <dgm:pt modelId="{44C37F45-F658-104A-890F-6DB8034469CC}" type="parTrans" cxnId="{77454D4A-5DF6-C74E-9FD8-7B31A1E086D4}">
      <dgm:prSet/>
      <dgm:spPr/>
      <dgm:t>
        <a:bodyPr/>
        <a:lstStyle/>
        <a:p>
          <a:endParaRPr lang="en-US"/>
        </a:p>
      </dgm:t>
    </dgm:pt>
    <dgm:pt modelId="{0F902937-1434-F743-93F4-4F932CB85F24}" type="sibTrans" cxnId="{77454D4A-5DF6-C74E-9FD8-7B31A1E086D4}">
      <dgm:prSet/>
      <dgm:spPr/>
      <dgm:t>
        <a:bodyPr/>
        <a:lstStyle/>
        <a:p>
          <a:endParaRPr lang="en-US"/>
        </a:p>
      </dgm:t>
    </dgm:pt>
    <dgm:pt modelId="{9A3DDB7F-88AA-5F4B-98FB-8F200429DD3F}">
      <dgm:prSet/>
      <dgm:spPr/>
      <dgm:t>
        <a:bodyPr/>
        <a:lstStyle/>
        <a:p>
          <a:r>
            <a:rPr lang="en-US" dirty="0"/>
            <a:t>L2 On Delete</a:t>
          </a:r>
        </a:p>
      </dgm:t>
    </dgm:pt>
    <dgm:pt modelId="{62A5F801-179D-6D48-8308-B2954ECE2DEB}" type="parTrans" cxnId="{0C137523-375F-B64E-8E9F-1E6B19DBF79C}">
      <dgm:prSet/>
      <dgm:spPr/>
      <dgm:t>
        <a:bodyPr/>
        <a:lstStyle/>
        <a:p>
          <a:endParaRPr lang="en-US"/>
        </a:p>
      </dgm:t>
    </dgm:pt>
    <dgm:pt modelId="{A7D7DCE3-25CD-EC4B-81D4-6A2BEFBDA6B0}" type="sibTrans" cxnId="{0C137523-375F-B64E-8E9F-1E6B19DBF79C}">
      <dgm:prSet/>
      <dgm:spPr/>
      <dgm:t>
        <a:bodyPr/>
        <a:lstStyle/>
        <a:p>
          <a:endParaRPr lang="en-US"/>
        </a:p>
      </dgm:t>
    </dgm:pt>
    <dgm:pt modelId="{33B3C355-8F2C-B14C-AF54-B660C148F5DD}">
      <dgm:prSet/>
      <dgm:spPr/>
      <dgm:t>
        <a:bodyPr/>
        <a:lstStyle/>
        <a:p>
          <a:r>
            <a:rPr lang="en-US" dirty="0"/>
            <a:t>HTTP Trigger</a:t>
          </a:r>
        </a:p>
      </dgm:t>
    </dgm:pt>
    <dgm:pt modelId="{393E9A59-6E58-774D-A04E-283CF7BF6B00}" type="parTrans" cxnId="{6DA74007-026F-5E41-9BD0-EBA2538D3E42}">
      <dgm:prSet/>
      <dgm:spPr/>
      <dgm:t>
        <a:bodyPr/>
        <a:lstStyle/>
        <a:p>
          <a:endParaRPr lang="en-US"/>
        </a:p>
      </dgm:t>
    </dgm:pt>
    <dgm:pt modelId="{8056953A-0BC2-9C48-9204-F6996B5DCF6A}" type="sibTrans" cxnId="{6DA74007-026F-5E41-9BD0-EBA2538D3E42}">
      <dgm:prSet/>
      <dgm:spPr/>
      <dgm:t>
        <a:bodyPr/>
        <a:lstStyle/>
        <a:p>
          <a:endParaRPr lang="en-US"/>
        </a:p>
      </dgm:t>
    </dgm:pt>
    <dgm:pt modelId="{B523A3FB-86DD-8746-AA3F-6D697ECEB5B9}">
      <dgm:prSet/>
      <dgm:spPr/>
      <dgm:t>
        <a:bodyPr/>
        <a:lstStyle/>
        <a:p>
          <a:r>
            <a:rPr lang="en-US" dirty="0"/>
            <a:t>List Triggers</a:t>
          </a:r>
        </a:p>
      </dgm:t>
    </dgm:pt>
    <dgm:pt modelId="{A8630B9C-4641-7D48-8BB5-1343D69FF1A7}" type="parTrans" cxnId="{62FF5386-BED0-C240-A9D5-9E500109B0F3}">
      <dgm:prSet/>
      <dgm:spPr/>
      <dgm:t>
        <a:bodyPr/>
        <a:lstStyle/>
        <a:p>
          <a:endParaRPr lang="en-US"/>
        </a:p>
      </dgm:t>
    </dgm:pt>
    <dgm:pt modelId="{EAF77133-3945-0547-ACD0-8F18B22E6E88}" type="sibTrans" cxnId="{62FF5386-BED0-C240-A9D5-9E500109B0F3}">
      <dgm:prSet/>
      <dgm:spPr/>
      <dgm:t>
        <a:bodyPr/>
        <a:lstStyle/>
        <a:p>
          <a:endParaRPr lang="en-US"/>
        </a:p>
      </dgm:t>
    </dgm:pt>
    <dgm:pt modelId="{87BF13BA-0B3C-BB4D-AA59-4609C02B9E42}">
      <dgm:prSet/>
      <dgm:spPr/>
      <dgm:t>
        <a:bodyPr/>
        <a:lstStyle/>
        <a:p>
          <a:r>
            <a:rPr lang="en-US" dirty="0"/>
            <a:t>Logic that reads list and generates the JSON</a:t>
          </a:r>
        </a:p>
      </dgm:t>
    </dgm:pt>
    <dgm:pt modelId="{6B618F0A-C663-6A48-B671-B1CA53D2C0CD}" type="parTrans" cxnId="{9357BA1A-A513-834D-A385-18C527DBC4E7}">
      <dgm:prSet/>
      <dgm:spPr/>
      <dgm:t>
        <a:bodyPr/>
        <a:lstStyle/>
        <a:p>
          <a:endParaRPr lang="en-US"/>
        </a:p>
      </dgm:t>
    </dgm:pt>
    <dgm:pt modelId="{989FB83C-5C3C-054A-A184-620BB8B4BF14}" type="sibTrans" cxnId="{9357BA1A-A513-834D-A385-18C527DBC4E7}">
      <dgm:prSet/>
      <dgm:spPr/>
      <dgm:t>
        <a:bodyPr/>
        <a:lstStyle/>
        <a:p>
          <a:endParaRPr lang="en-US"/>
        </a:p>
      </dgm:t>
    </dgm:pt>
    <dgm:pt modelId="{CFD20927-6500-6F47-9A4F-4F22089485BE}" type="pres">
      <dgm:prSet presAssocID="{295F79CF-D58E-3145-B26B-A51B9D648283}" presName="CompostProcess" presStyleCnt="0">
        <dgm:presLayoutVars>
          <dgm:dir/>
          <dgm:resizeHandles val="exact"/>
        </dgm:presLayoutVars>
      </dgm:prSet>
      <dgm:spPr/>
    </dgm:pt>
    <dgm:pt modelId="{F81C164D-3CC5-C840-BB49-A8BA51F71808}" type="pres">
      <dgm:prSet presAssocID="{295F79CF-D58E-3145-B26B-A51B9D648283}" presName="arrow" presStyleLbl="bgShp" presStyleIdx="0" presStyleCnt="1" custScaleX="70414" custLinFactNeighborX="-17820" custLinFactNeighborY="9970"/>
      <dgm:spPr/>
    </dgm:pt>
    <dgm:pt modelId="{03FB071C-8992-694D-B465-2B64CCF95F7B}" type="pres">
      <dgm:prSet presAssocID="{295F79CF-D58E-3145-B26B-A51B9D648283}" presName="linearProcess" presStyleCnt="0"/>
      <dgm:spPr/>
    </dgm:pt>
    <dgm:pt modelId="{498EC759-C654-1745-9F85-0D4A7C4A01B7}" type="pres">
      <dgm:prSet presAssocID="{B523A3FB-86DD-8746-AA3F-6D697ECEB5B9}" presName="textNode" presStyleLbl="node1" presStyleIdx="0" presStyleCnt="2" custLinFactX="-17005" custLinFactNeighborX="-100000" custLinFactNeighborY="-1624">
        <dgm:presLayoutVars>
          <dgm:bulletEnabled val="1"/>
        </dgm:presLayoutVars>
      </dgm:prSet>
      <dgm:spPr/>
    </dgm:pt>
    <dgm:pt modelId="{4496CCCC-CA62-3A4E-A9F1-03044AFC13B3}" type="pres">
      <dgm:prSet presAssocID="{EAF77133-3945-0547-ACD0-8F18B22E6E88}" presName="sibTrans" presStyleCnt="0"/>
      <dgm:spPr/>
    </dgm:pt>
    <dgm:pt modelId="{D0A81FC7-F1EC-3144-8E5F-0594B24214CC}" type="pres">
      <dgm:prSet presAssocID="{33B3C355-8F2C-B14C-AF54-B660C148F5DD}" presName="textNode" presStyleLbl="node1" presStyleIdx="1" presStyleCnt="2" custLinFactX="42646" custLinFactNeighborX="100000" custLinFactNeighborY="-1624">
        <dgm:presLayoutVars>
          <dgm:bulletEnabled val="1"/>
        </dgm:presLayoutVars>
      </dgm:prSet>
      <dgm:spPr/>
    </dgm:pt>
  </dgm:ptLst>
  <dgm:cxnLst>
    <dgm:cxn modelId="{6DA74007-026F-5E41-9BD0-EBA2538D3E42}" srcId="{295F79CF-D58E-3145-B26B-A51B9D648283}" destId="{33B3C355-8F2C-B14C-AF54-B660C148F5DD}" srcOrd="1" destOrd="0" parTransId="{393E9A59-6E58-774D-A04E-283CF7BF6B00}" sibTransId="{8056953A-0BC2-9C48-9204-F6996B5DCF6A}"/>
    <dgm:cxn modelId="{BCD9FE0D-A5C0-004D-80B5-AFB0385A3D1A}" type="presOf" srcId="{4B92C8D7-F1E7-7646-9D2B-27C658F99047}" destId="{498EC759-C654-1745-9F85-0D4A7C4A01B7}" srcOrd="0" destOrd="1" presId="urn:microsoft.com/office/officeart/2005/8/layout/hProcess9"/>
    <dgm:cxn modelId="{7DD2520E-1527-8D40-93D7-023B76A9A8C8}" srcId="{B523A3FB-86DD-8746-AA3F-6D697ECEB5B9}" destId="{4B92C8D7-F1E7-7646-9D2B-27C658F99047}" srcOrd="0" destOrd="0" parTransId="{FB346399-D59F-E649-86DD-14F630E8AB91}" sibTransId="{6439B689-37DD-6342-947D-813B530AB316}"/>
    <dgm:cxn modelId="{E3756710-8EBC-C244-8E90-3F091EA840BD}" srcId="{B523A3FB-86DD-8746-AA3F-6D697ECEB5B9}" destId="{8F465C69-EE3D-1D42-AD83-B48A0C3B6C47}" srcOrd="1" destOrd="0" parTransId="{0EDE02A0-8D49-6844-8FC9-1D357688AFA7}" sibTransId="{9547A8F3-160A-0048-8426-5EED73909754}"/>
    <dgm:cxn modelId="{9357BA1A-A513-834D-A385-18C527DBC4E7}" srcId="{33B3C355-8F2C-B14C-AF54-B660C148F5DD}" destId="{87BF13BA-0B3C-BB4D-AA59-4609C02B9E42}" srcOrd="0" destOrd="0" parTransId="{6B618F0A-C663-6A48-B671-B1CA53D2C0CD}" sibTransId="{989FB83C-5C3C-054A-A184-620BB8B4BF14}"/>
    <dgm:cxn modelId="{BB1E8122-5151-C648-AA0E-13ABB645812D}" type="presOf" srcId="{87BF13BA-0B3C-BB4D-AA59-4609C02B9E42}" destId="{D0A81FC7-F1EC-3144-8E5F-0594B24214CC}" srcOrd="0" destOrd="1" presId="urn:microsoft.com/office/officeart/2005/8/layout/hProcess9"/>
    <dgm:cxn modelId="{0C137523-375F-B64E-8E9F-1E6B19DBF79C}" srcId="{B523A3FB-86DD-8746-AA3F-6D697ECEB5B9}" destId="{9A3DDB7F-88AA-5F4B-98FB-8F200429DD3F}" srcOrd="3" destOrd="0" parTransId="{62A5F801-179D-6D48-8308-B2954ECE2DEB}" sibTransId="{A7D7DCE3-25CD-EC4B-81D4-6A2BEFBDA6B0}"/>
    <dgm:cxn modelId="{174B3728-C1A6-4349-A509-5B2E359CB0F6}" type="presOf" srcId="{8F465C69-EE3D-1D42-AD83-B48A0C3B6C47}" destId="{498EC759-C654-1745-9F85-0D4A7C4A01B7}" srcOrd="0" destOrd="2" presId="urn:microsoft.com/office/officeart/2005/8/layout/hProcess9"/>
    <dgm:cxn modelId="{77454D4A-5DF6-C74E-9FD8-7B31A1E086D4}" srcId="{B523A3FB-86DD-8746-AA3F-6D697ECEB5B9}" destId="{D974BD62-6940-A94F-8F41-BF26C00B68D2}" srcOrd="2" destOrd="0" parTransId="{44C37F45-F658-104A-890F-6DB8034469CC}" sibTransId="{0F902937-1434-F743-93F4-4F932CB85F24}"/>
    <dgm:cxn modelId="{5A1BD062-1063-BC40-94ED-4720149F072C}" type="presOf" srcId="{D974BD62-6940-A94F-8F41-BF26C00B68D2}" destId="{498EC759-C654-1745-9F85-0D4A7C4A01B7}" srcOrd="0" destOrd="3" presId="urn:microsoft.com/office/officeart/2005/8/layout/hProcess9"/>
    <dgm:cxn modelId="{E7696969-6D1A-9049-82D3-DEEFBD835961}" type="presOf" srcId="{B523A3FB-86DD-8746-AA3F-6D697ECEB5B9}" destId="{498EC759-C654-1745-9F85-0D4A7C4A01B7}" srcOrd="0" destOrd="0" presId="urn:microsoft.com/office/officeart/2005/8/layout/hProcess9"/>
    <dgm:cxn modelId="{50F40D7D-7323-6D4E-9E66-743020196F29}" type="presOf" srcId="{33B3C355-8F2C-B14C-AF54-B660C148F5DD}" destId="{D0A81FC7-F1EC-3144-8E5F-0594B24214CC}" srcOrd="0" destOrd="0" presId="urn:microsoft.com/office/officeart/2005/8/layout/hProcess9"/>
    <dgm:cxn modelId="{86D64A83-0C21-E849-A4AC-D227B73D3CFB}" type="presOf" srcId="{9A3DDB7F-88AA-5F4B-98FB-8F200429DD3F}" destId="{498EC759-C654-1745-9F85-0D4A7C4A01B7}" srcOrd="0" destOrd="4" presId="urn:microsoft.com/office/officeart/2005/8/layout/hProcess9"/>
    <dgm:cxn modelId="{62FF5386-BED0-C240-A9D5-9E500109B0F3}" srcId="{295F79CF-D58E-3145-B26B-A51B9D648283}" destId="{B523A3FB-86DD-8746-AA3F-6D697ECEB5B9}" srcOrd="0" destOrd="0" parTransId="{A8630B9C-4641-7D48-8BB5-1343D69FF1A7}" sibTransId="{EAF77133-3945-0547-ACD0-8F18B22E6E88}"/>
    <dgm:cxn modelId="{AAE6E69F-01B2-E542-8C84-0FC0011A3A80}" type="presOf" srcId="{295F79CF-D58E-3145-B26B-A51B9D648283}" destId="{CFD20927-6500-6F47-9A4F-4F22089485BE}" srcOrd="0" destOrd="0" presId="urn:microsoft.com/office/officeart/2005/8/layout/hProcess9"/>
    <dgm:cxn modelId="{7CEBFFA4-FF68-8A4E-82A1-8513563E8DD3}" type="presParOf" srcId="{CFD20927-6500-6F47-9A4F-4F22089485BE}" destId="{F81C164D-3CC5-C840-BB49-A8BA51F71808}" srcOrd="0" destOrd="0" presId="urn:microsoft.com/office/officeart/2005/8/layout/hProcess9"/>
    <dgm:cxn modelId="{A34EDCAA-C984-4E40-862D-11DA79928B7E}" type="presParOf" srcId="{CFD20927-6500-6F47-9A4F-4F22089485BE}" destId="{03FB071C-8992-694D-B465-2B64CCF95F7B}" srcOrd="1" destOrd="0" presId="urn:microsoft.com/office/officeart/2005/8/layout/hProcess9"/>
    <dgm:cxn modelId="{EBE6C19A-6684-D342-AAD2-B0657B692EC8}" type="presParOf" srcId="{03FB071C-8992-694D-B465-2B64CCF95F7B}" destId="{498EC759-C654-1745-9F85-0D4A7C4A01B7}" srcOrd="0" destOrd="0" presId="urn:microsoft.com/office/officeart/2005/8/layout/hProcess9"/>
    <dgm:cxn modelId="{3B3951B0-2FDA-BB4C-9D45-47198A2D083A}" type="presParOf" srcId="{03FB071C-8992-694D-B465-2B64CCF95F7B}" destId="{4496CCCC-CA62-3A4E-A9F1-03044AFC13B3}" srcOrd="1" destOrd="0" presId="urn:microsoft.com/office/officeart/2005/8/layout/hProcess9"/>
    <dgm:cxn modelId="{5E93202F-3B60-1744-AD9B-53551B831A4F}" type="presParOf" srcId="{03FB071C-8992-694D-B465-2B64CCF95F7B}" destId="{D0A81FC7-F1EC-3144-8E5F-0594B24214CC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E3C500-F906-524D-B980-2D477A86DC1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E8AE4-0376-7D47-AACB-92AB9C70AEDC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Need Change to Navigation</a:t>
          </a:r>
        </a:p>
      </dgm:t>
    </dgm:pt>
    <dgm:pt modelId="{C79E3EC6-6521-214A-B7DB-A3C96D73CE13}" type="parTrans" cxnId="{EFED61C1-D98F-4141-A4C8-2CCD808B7EC5}">
      <dgm:prSet/>
      <dgm:spPr/>
      <dgm:t>
        <a:bodyPr/>
        <a:lstStyle/>
        <a:p>
          <a:endParaRPr lang="en-US"/>
        </a:p>
      </dgm:t>
    </dgm:pt>
    <dgm:pt modelId="{9B850005-5A5C-DE44-BFDC-D535527684F8}" type="sibTrans" cxnId="{EFED61C1-D98F-4141-A4C8-2CCD808B7EC5}">
      <dgm:prSet/>
      <dgm:spPr/>
      <dgm:t>
        <a:bodyPr/>
        <a:lstStyle/>
        <a:p>
          <a:endParaRPr lang="en-US"/>
        </a:p>
      </dgm:t>
    </dgm:pt>
    <dgm:pt modelId="{B3D3AC0A-C20D-7B4A-A273-189C97F977C4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Call Developer or Open Support Ticket</a:t>
          </a:r>
        </a:p>
      </dgm:t>
    </dgm:pt>
    <dgm:pt modelId="{BAAA64DC-99E7-9D4B-80FF-EAFF03BFE8E6}" type="parTrans" cxnId="{36C49DC8-DB18-7B4E-B5D1-BA2C70A2525A}">
      <dgm:prSet/>
      <dgm:spPr/>
      <dgm:t>
        <a:bodyPr/>
        <a:lstStyle/>
        <a:p>
          <a:endParaRPr lang="en-US"/>
        </a:p>
      </dgm:t>
    </dgm:pt>
    <dgm:pt modelId="{1BC69954-D843-DC4F-BBF2-E9F3AA1FA315}" type="sibTrans" cxnId="{36C49DC8-DB18-7B4E-B5D1-BA2C70A2525A}">
      <dgm:prSet/>
      <dgm:spPr/>
      <dgm:t>
        <a:bodyPr/>
        <a:lstStyle/>
        <a:p>
          <a:endParaRPr lang="en-US"/>
        </a:p>
      </dgm:t>
    </dgm:pt>
    <dgm:pt modelId="{051AA3EE-BD36-874C-8E84-5E9CB19EE046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Wait for developer to have time</a:t>
          </a:r>
        </a:p>
      </dgm:t>
    </dgm:pt>
    <dgm:pt modelId="{874D2352-8A34-3144-8077-31BEBF59B05E}" type="parTrans" cxnId="{9FD1F2A6-29E2-DF4C-9F6C-956E1043A434}">
      <dgm:prSet/>
      <dgm:spPr/>
      <dgm:t>
        <a:bodyPr/>
        <a:lstStyle/>
        <a:p>
          <a:endParaRPr lang="en-US"/>
        </a:p>
      </dgm:t>
    </dgm:pt>
    <dgm:pt modelId="{FF4478CD-7F10-DE43-AC7B-748B6AF7690B}" type="sibTrans" cxnId="{9FD1F2A6-29E2-DF4C-9F6C-956E1043A434}">
      <dgm:prSet/>
      <dgm:spPr/>
      <dgm:t>
        <a:bodyPr/>
        <a:lstStyle/>
        <a:p>
          <a:endParaRPr lang="en-US"/>
        </a:p>
      </dgm:t>
    </dgm:pt>
    <dgm:pt modelId="{B6C1E8C7-6152-E740-B591-3434E52FA9A1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Developer makes change</a:t>
          </a:r>
        </a:p>
      </dgm:t>
    </dgm:pt>
    <dgm:pt modelId="{198EF344-C94D-664A-957E-F8746D305DFB}" type="parTrans" cxnId="{F04E7740-E5E0-A343-9A92-8F5FE3072B3A}">
      <dgm:prSet/>
      <dgm:spPr/>
      <dgm:t>
        <a:bodyPr/>
        <a:lstStyle/>
        <a:p>
          <a:endParaRPr lang="en-US"/>
        </a:p>
      </dgm:t>
    </dgm:pt>
    <dgm:pt modelId="{FDDA62F7-BBFF-294A-87C2-0727B79016ED}" type="sibTrans" cxnId="{F04E7740-E5E0-A343-9A92-8F5FE3072B3A}">
      <dgm:prSet/>
      <dgm:spPr/>
      <dgm:t>
        <a:bodyPr/>
        <a:lstStyle/>
        <a:p>
          <a:endParaRPr lang="en-US"/>
        </a:p>
      </dgm:t>
    </dgm:pt>
    <dgm:pt modelId="{0697069D-30BA-1D48-B433-AA3CA3AA79FF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Review Change</a:t>
          </a:r>
        </a:p>
      </dgm:t>
    </dgm:pt>
    <dgm:pt modelId="{FD9EF6BC-A70A-E14C-9711-A22CE28A18F1}" type="parTrans" cxnId="{2F1BCE5F-9231-054C-92C6-202BC01546E2}">
      <dgm:prSet/>
      <dgm:spPr/>
      <dgm:t>
        <a:bodyPr/>
        <a:lstStyle/>
        <a:p>
          <a:endParaRPr lang="en-US"/>
        </a:p>
      </dgm:t>
    </dgm:pt>
    <dgm:pt modelId="{F59E54A0-2226-F44F-A46C-13618DB58DA8}" type="sibTrans" cxnId="{2F1BCE5F-9231-054C-92C6-202BC01546E2}">
      <dgm:prSet/>
      <dgm:spPr/>
      <dgm:t>
        <a:bodyPr/>
        <a:lstStyle/>
        <a:p>
          <a:endParaRPr lang="en-US"/>
        </a:p>
      </dgm:t>
    </dgm:pt>
    <dgm:pt modelId="{9817EE7B-9000-E34E-965D-8F34CCCDDFAC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Iterate on change</a:t>
          </a:r>
        </a:p>
      </dgm:t>
    </dgm:pt>
    <dgm:pt modelId="{A86A7064-231B-404B-979B-09695F4C3E4C}" type="parTrans" cxnId="{EBFC1DC6-FEB0-654A-8335-9FF7B3C207FA}">
      <dgm:prSet/>
      <dgm:spPr/>
      <dgm:t>
        <a:bodyPr/>
        <a:lstStyle/>
        <a:p>
          <a:endParaRPr lang="en-US"/>
        </a:p>
      </dgm:t>
    </dgm:pt>
    <dgm:pt modelId="{5094D20F-886B-4F47-A80D-71FA2C3CC5B3}" type="sibTrans" cxnId="{EBFC1DC6-FEB0-654A-8335-9FF7B3C207FA}">
      <dgm:prSet/>
      <dgm:spPr/>
      <dgm:t>
        <a:bodyPr/>
        <a:lstStyle/>
        <a:p>
          <a:endParaRPr lang="en-US"/>
        </a:p>
      </dgm:t>
    </dgm:pt>
    <dgm:pt modelId="{F247A8AE-050B-414D-AB15-62C3B259BCCA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Approve Change</a:t>
          </a:r>
        </a:p>
      </dgm:t>
    </dgm:pt>
    <dgm:pt modelId="{12E32835-4C13-BB48-931A-84E8457AA05F}" type="parTrans" cxnId="{2A5387A3-41BF-E046-8EE4-B017D4531F94}">
      <dgm:prSet/>
      <dgm:spPr/>
      <dgm:t>
        <a:bodyPr/>
        <a:lstStyle/>
        <a:p>
          <a:endParaRPr lang="en-US"/>
        </a:p>
      </dgm:t>
    </dgm:pt>
    <dgm:pt modelId="{57585ED5-9E8D-494D-B229-DE1182406F23}" type="sibTrans" cxnId="{2A5387A3-41BF-E046-8EE4-B017D4531F94}">
      <dgm:prSet/>
      <dgm:spPr/>
      <dgm:t>
        <a:bodyPr/>
        <a:lstStyle/>
        <a:p>
          <a:endParaRPr lang="en-US"/>
        </a:p>
      </dgm:t>
    </dgm:pt>
    <dgm:pt modelId="{FB85F588-8177-0F4D-A86B-7023B9A804CD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Wait for Change Window</a:t>
          </a:r>
        </a:p>
      </dgm:t>
    </dgm:pt>
    <dgm:pt modelId="{105FB9BD-5C16-A242-8BDB-EFF599B28859}" type="parTrans" cxnId="{102D4C50-6176-EC4D-81B7-F0318109525A}">
      <dgm:prSet/>
      <dgm:spPr/>
      <dgm:t>
        <a:bodyPr/>
        <a:lstStyle/>
        <a:p>
          <a:endParaRPr lang="en-US"/>
        </a:p>
      </dgm:t>
    </dgm:pt>
    <dgm:pt modelId="{29822705-2819-A14D-9C51-AC352FB90F5F}" type="sibTrans" cxnId="{102D4C50-6176-EC4D-81B7-F0318109525A}">
      <dgm:prSet/>
      <dgm:spPr/>
      <dgm:t>
        <a:bodyPr/>
        <a:lstStyle/>
        <a:p>
          <a:endParaRPr lang="en-US"/>
        </a:p>
      </dgm:t>
    </dgm:pt>
    <dgm:pt modelId="{4377452E-7CCC-EC42-84AA-6DA0B454918B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Launch Change</a:t>
          </a:r>
        </a:p>
      </dgm:t>
    </dgm:pt>
    <dgm:pt modelId="{8F11CF1D-B804-F743-8E9E-C2712F77E62A}" type="parTrans" cxnId="{69C0779A-DECF-4244-ABD1-316F586B7FF6}">
      <dgm:prSet/>
      <dgm:spPr/>
      <dgm:t>
        <a:bodyPr/>
        <a:lstStyle/>
        <a:p>
          <a:endParaRPr lang="en-US"/>
        </a:p>
      </dgm:t>
    </dgm:pt>
    <dgm:pt modelId="{6F309AC3-2C60-2240-A8D3-6DCBA253FAAE}" type="sibTrans" cxnId="{69C0779A-DECF-4244-ABD1-316F586B7FF6}">
      <dgm:prSet/>
      <dgm:spPr/>
      <dgm:t>
        <a:bodyPr/>
        <a:lstStyle/>
        <a:p>
          <a:endParaRPr lang="en-US"/>
        </a:p>
      </dgm:t>
    </dgm:pt>
    <dgm:pt modelId="{3F56B1C6-89A8-0843-98DB-62BEC917F598}" type="pres">
      <dgm:prSet presAssocID="{F2E3C500-F906-524D-B980-2D477A86DC10}" presName="cycle" presStyleCnt="0">
        <dgm:presLayoutVars>
          <dgm:dir/>
          <dgm:resizeHandles val="exact"/>
        </dgm:presLayoutVars>
      </dgm:prSet>
      <dgm:spPr/>
    </dgm:pt>
    <dgm:pt modelId="{6B4DFEE2-D0FC-4E4F-B883-25BFED7110B2}" type="pres">
      <dgm:prSet presAssocID="{0F0E8AE4-0376-7D47-AACB-92AB9C70AEDC}" presName="node" presStyleLbl="node1" presStyleIdx="0" presStyleCnt="9">
        <dgm:presLayoutVars>
          <dgm:bulletEnabled val="1"/>
        </dgm:presLayoutVars>
      </dgm:prSet>
      <dgm:spPr/>
    </dgm:pt>
    <dgm:pt modelId="{0C4270F9-0179-A94B-A459-817DB306F48B}" type="pres">
      <dgm:prSet presAssocID="{9B850005-5A5C-DE44-BFDC-D535527684F8}" presName="sibTrans" presStyleLbl="sibTrans2D1" presStyleIdx="0" presStyleCnt="9"/>
      <dgm:spPr/>
    </dgm:pt>
    <dgm:pt modelId="{8DC2615F-D9F1-EC4B-BB4B-D366E805B5AD}" type="pres">
      <dgm:prSet presAssocID="{9B850005-5A5C-DE44-BFDC-D535527684F8}" presName="connectorText" presStyleLbl="sibTrans2D1" presStyleIdx="0" presStyleCnt="9"/>
      <dgm:spPr/>
    </dgm:pt>
    <dgm:pt modelId="{1B7F93B0-DEAD-974C-B457-1470C0AD2208}" type="pres">
      <dgm:prSet presAssocID="{B3D3AC0A-C20D-7B4A-A273-189C97F977C4}" presName="node" presStyleLbl="node1" presStyleIdx="1" presStyleCnt="9">
        <dgm:presLayoutVars>
          <dgm:bulletEnabled val="1"/>
        </dgm:presLayoutVars>
      </dgm:prSet>
      <dgm:spPr/>
    </dgm:pt>
    <dgm:pt modelId="{03F35AAF-0988-9047-B602-C83D1490BD93}" type="pres">
      <dgm:prSet presAssocID="{1BC69954-D843-DC4F-BBF2-E9F3AA1FA315}" presName="sibTrans" presStyleLbl="sibTrans2D1" presStyleIdx="1" presStyleCnt="9"/>
      <dgm:spPr/>
    </dgm:pt>
    <dgm:pt modelId="{1E6987E9-63E8-914A-A542-D1828FE75629}" type="pres">
      <dgm:prSet presAssocID="{1BC69954-D843-DC4F-BBF2-E9F3AA1FA315}" presName="connectorText" presStyleLbl="sibTrans2D1" presStyleIdx="1" presStyleCnt="9"/>
      <dgm:spPr/>
    </dgm:pt>
    <dgm:pt modelId="{2EFA659C-54A4-364D-8278-961C331F8B97}" type="pres">
      <dgm:prSet presAssocID="{051AA3EE-BD36-874C-8E84-5E9CB19EE046}" presName="node" presStyleLbl="node1" presStyleIdx="2" presStyleCnt="9">
        <dgm:presLayoutVars>
          <dgm:bulletEnabled val="1"/>
        </dgm:presLayoutVars>
      </dgm:prSet>
      <dgm:spPr/>
    </dgm:pt>
    <dgm:pt modelId="{392A78C3-82CC-A444-9CC3-BB1686B6D4A7}" type="pres">
      <dgm:prSet presAssocID="{FF4478CD-7F10-DE43-AC7B-748B6AF7690B}" presName="sibTrans" presStyleLbl="sibTrans2D1" presStyleIdx="2" presStyleCnt="9"/>
      <dgm:spPr/>
    </dgm:pt>
    <dgm:pt modelId="{C361E975-6489-5745-A78D-08F652DDCC5D}" type="pres">
      <dgm:prSet presAssocID="{FF4478CD-7F10-DE43-AC7B-748B6AF7690B}" presName="connectorText" presStyleLbl="sibTrans2D1" presStyleIdx="2" presStyleCnt="9"/>
      <dgm:spPr/>
    </dgm:pt>
    <dgm:pt modelId="{54B9E82C-FF15-154F-A7ED-F390679D742C}" type="pres">
      <dgm:prSet presAssocID="{B6C1E8C7-6152-E740-B591-3434E52FA9A1}" presName="node" presStyleLbl="node1" presStyleIdx="3" presStyleCnt="9">
        <dgm:presLayoutVars>
          <dgm:bulletEnabled val="1"/>
        </dgm:presLayoutVars>
      </dgm:prSet>
      <dgm:spPr/>
    </dgm:pt>
    <dgm:pt modelId="{11A6C794-AF14-1C42-A21E-5A6B9C35932F}" type="pres">
      <dgm:prSet presAssocID="{FDDA62F7-BBFF-294A-87C2-0727B79016ED}" presName="sibTrans" presStyleLbl="sibTrans2D1" presStyleIdx="3" presStyleCnt="9"/>
      <dgm:spPr/>
    </dgm:pt>
    <dgm:pt modelId="{E4D890BB-4F64-BB43-9CBF-CBF09CF1FDE4}" type="pres">
      <dgm:prSet presAssocID="{FDDA62F7-BBFF-294A-87C2-0727B79016ED}" presName="connectorText" presStyleLbl="sibTrans2D1" presStyleIdx="3" presStyleCnt="9"/>
      <dgm:spPr/>
    </dgm:pt>
    <dgm:pt modelId="{780C6D8D-513F-A34B-AF8A-0F70B369555A}" type="pres">
      <dgm:prSet presAssocID="{0697069D-30BA-1D48-B433-AA3CA3AA79FF}" presName="node" presStyleLbl="node1" presStyleIdx="4" presStyleCnt="9">
        <dgm:presLayoutVars>
          <dgm:bulletEnabled val="1"/>
        </dgm:presLayoutVars>
      </dgm:prSet>
      <dgm:spPr/>
    </dgm:pt>
    <dgm:pt modelId="{34B676C9-2D93-4D46-867F-94DEAFB4878A}" type="pres">
      <dgm:prSet presAssocID="{F59E54A0-2226-F44F-A46C-13618DB58DA8}" presName="sibTrans" presStyleLbl="sibTrans2D1" presStyleIdx="4" presStyleCnt="9"/>
      <dgm:spPr/>
    </dgm:pt>
    <dgm:pt modelId="{E6BCC335-A7F0-0B47-8B2A-E9B7765B335B}" type="pres">
      <dgm:prSet presAssocID="{F59E54A0-2226-F44F-A46C-13618DB58DA8}" presName="connectorText" presStyleLbl="sibTrans2D1" presStyleIdx="4" presStyleCnt="9"/>
      <dgm:spPr/>
    </dgm:pt>
    <dgm:pt modelId="{70C95A61-EC92-D64B-9BA5-382DE69E3C24}" type="pres">
      <dgm:prSet presAssocID="{9817EE7B-9000-E34E-965D-8F34CCCDDFAC}" presName="node" presStyleLbl="node1" presStyleIdx="5" presStyleCnt="9">
        <dgm:presLayoutVars>
          <dgm:bulletEnabled val="1"/>
        </dgm:presLayoutVars>
      </dgm:prSet>
      <dgm:spPr/>
    </dgm:pt>
    <dgm:pt modelId="{9667C780-AA7F-E341-BE2C-DF12A9FCB743}" type="pres">
      <dgm:prSet presAssocID="{5094D20F-886B-4F47-A80D-71FA2C3CC5B3}" presName="sibTrans" presStyleLbl="sibTrans2D1" presStyleIdx="5" presStyleCnt="9"/>
      <dgm:spPr/>
    </dgm:pt>
    <dgm:pt modelId="{7337AD7B-A013-7748-828E-BC10B931A7F1}" type="pres">
      <dgm:prSet presAssocID="{5094D20F-886B-4F47-A80D-71FA2C3CC5B3}" presName="connectorText" presStyleLbl="sibTrans2D1" presStyleIdx="5" presStyleCnt="9"/>
      <dgm:spPr/>
    </dgm:pt>
    <dgm:pt modelId="{D442C8BE-3BAF-2746-9CE0-A20D21CC5DF6}" type="pres">
      <dgm:prSet presAssocID="{F247A8AE-050B-414D-AB15-62C3B259BCCA}" presName="node" presStyleLbl="node1" presStyleIdx="6" presStyleCnt="9">
        <dgm:presLayoutVars>
          <dgm:bulletEnabled val="1"/>
        </dgm:presLayoutVars>
      </dgm:prSet>
      <dgm:spPr/>
    </dgm:pt>
    <dgm:pt modelId="{02EC8C94-1FA4-394F-8F2B-4B57E9DD2624}" type="pres">
      <dgm:prSet presAssocID="{57585ED5-9E8D-494D-B229-DE1182406F23}" presName="sibTrans" presStyleLbl="sibTrans2D1" presStyleIdx="6" presStyleCnt="9"/>
      <dgm:spPr/>
    </dgm:pt>
    <dgm:pt modelId="{CC6E95B6-47A0-CB4D-B372-9D31E578C4C9}" type="pres">
      <dgm:prSet presAssocID="{57585ED5-9E8D-494D-B229-DE1182406F23}" presName="connectorText" presStyleLbl="sibTrans2D1" presStyleIdx="6" presStyleCnt="9"/>
      <dgm:spPr/>
    </dgm:pt>
    <dgm:pt modelId="{53A4D61C-D6F8-F942-A4F7-64D6CE2387DF}" type="pres">
      <dgm:prSet presAssocID="{FB85F588-8177-0F4D-A86B-7023B9A804CD}" presName="node" presStyleLbl="node1" presStyleIdx="7" presStyleCnt="9">
        <dgm:presLayoutVars>
          <dgm:bulletEnabled val="1"/>
        </dgm:presLayoutVars>
      </dgm:prSet>
      <dgm:spPr/>
    </dgm:pt>
    <dgm:pt modelId="{7B8C71CF-6DEA-774B-A1E6-80A65EB77BC4}" type="pres">
      <dgm:prSet presAssocID="{29822705-2819-A14D-9C51-AC352FB90F5F}" presName="sibTrans" presStyleLbl="sibTrans2D1" presStyleIdx="7" presStyleCnt="9"/>
      <dgm:spPr/>
    </dgm:pt>
    <dgm:pt modelId="{37931FC3-A1E6-9A41-A5AB-D67EA8B15BF7}" type="pres">
      <dgm:prSet presAssocID="{29822705-2819-A14D-9C51-AC352FB90F5F}" presName="connectorText" presStyleLbl="sibTrans2D1" presStyleIdx="7" presStyleCnt="9"/>
      <dgm:spPr/>
    </dgm:pt>
    <dgm:pt modelId="{9E4F2080-1A0B-0942-9980-BFD6AAE8A7A5}" type="pres">
      <dgm:prSet presAssocID="{4377452E-7CCC-EC42-84AA-6DA0B454918B}" presName="node" presStyleLbl="node1" presStyleIdx="8" presStyleCnt="9">
        <dgm:presLayoutVars>
          <dgm:bulletEnabled val="1"/>
        </dgm:presLayoutVars>
      </dgm:prSet>
      <dgm:spPr/>
    </dgm:pt>
    <dgm:pt modelId="{8155FD12-420E-8146-B239-DDF12AFEF7A8}" type="pres">
      <dgm:prSet presAssocID="{6F309AC3-2C60-2240-A8D3-6DCBA253FAAE}" presName="sibTrans" presStyleLbl="sibTrans2D1" presStyleIdx="8" presStyleCnt="9"/>
      <dgm:spPr/>
    </dgm:pt>
    <dgm:pt modelId="{BBFCF9AB-2750-C94C-B90A-76AE1000AFD9}" type="pres">
      <dgm:prSet presAssocID="{6F309AC3-2C60-2240-A8D3-6DCBA253FAAE}" presName="connectorText" presStyleLbl="sibTrans2D1" presStyleIdx="8" presStyleCnt="9"/>
      <dgm:spPr/>
    </dgm:pt>
  </dgm:ptLst>
  <dgm:cxnLst>
    <dgm:cxn modelId="{59316F06-4538-6748-A0FE-37ED74587048}" type="presOf" srcId="{F2E3C500-F906-524D-B980-2D477A86DC10}" destId="{3F56B1C6-89A8-0843-98DB-62BEC917F598}" srcOrd="0" destOrd="0" presId="urn:microsoft.com/office/officeart/2005/8/layout/cycle2"/>
    <dgm:cxn modelId="{2C582B0D-70F2-4A4B-AB25-39361DB6E399}" type="presOf" srcId="{5094D20F-886B-4F47-A80D-71FA2C3CC5B3}" destId="{7337AD7B-A013-7748-828E-BC10B931A7F1}" srcOrd="1" destOrd="0" presId="urn:microsoft.com/office/officeart/2005/8/layout/cycle2"/>
    <dgm:cxn modelId="{DC6B7917-18D6-FF4F-8418-77876E63872D}" type="presOf" srcId="{F247A8AE-050B-414D-AB15-62C3B259BCCA}" destId="{D442C8BE-3BAF-2746-9CE0-A20D21CC5DF6}" srcOrd="0" destOrd="0" presId="urn:microsoft.com/office/officeart/2005/8/layout/cycle2"/>
    <dgm:cxn modelId="{F3548321-B6E2-1040-8D55-CEEE30CAFAA0}" type="presOf" srcId="{6F309AC3-2C60-2240-A8D3-6DCBA253FAAE}" destId="{8155FD12-420E-8146-B239-DDF12AFEF7A8}" srcOrd="0" destOrd="0" presId="urn:microsoft.com/office/officeart/2005/8/layout/cycle2"/>
    <dgm:cxn modelId="{EE20C329-8130-3D4C-9690-3B516896932F}" type="presOf" srcId="{9817EE7B-9000-E34E-965D-8F34CCCDDFAC}" destId="{70C95A61-EC92-D64B-9BA5-382DE69E3C24}" srcOrd="0" destOrd="0" presId="urn:microsoft.com/office/officeart/2005/8/layout/cycle2"/>
    <dgm:cxn modelId="{6F50FF2E-5DCB-9746-A05B-26D2FB3BDF08}" type="presOf" srcId="{0F0E8AE4-0376-7D47-AACB-92AB9C70AEDC}" destId="{6B4DFEE2-D0FC-4E4F-B883-25BFED7110B2}" srcOrd="0" destOrd="0" presId="urn:microsoft.com/office/officeart/2005/8/layout/cycle2"/>
    <dgm:cxn modelId="{D0463B32-4A78-D04B-A7EA-526F333D68C5}" type="presOf" srcId="{F59E54A0-2226-F44F-A46C-13618DB58DA8}" destId="{34B676C9-2D93-4D46-867F-94DEAFB4878A}" srcOrd="0" destOrd="0" presId="urn:microsoft.com/office/officeart/2005/8/layout/cycle2"/>
    <dgm:cxn modelId="{0CA65D33-F8BE-9149-85FE-A70A7E87830A}" type="presOf" srcId="{F59E54A0-2226-F44F-A46C-13618DB58DA8}" destId="{E6BCC335-A7F0-0B47-8B2A-E9B7765B335B}" srcOrd="1" destOrd="0" presId="urn:microsoft.com/office/officeart/2005/8/layout/cycle2"/>
    <dgm:cxn modelId="{14998035-26EB-8445-A44E-D77FFECDEB14}" type="presOf" srcId="{9B850005-5A5C-DE44-BFDC-D535527684F8}" destId="{0C4270F9-0179-A94B-A459-817DB306F48B}" srcOrd="0" destOrd="0" presId="urn:microsoft.com/office/officeart/2005/8/layout/cycle2"/>
    <dgm:cxn modelId="{F04E7740-E5E0-A343-9A92-8F5FE3072B3A}" srcId="{F2E3C500-F906-524D-B980-2D477A86DC10}" destId="{B6C1E8C7-6152-E740-B591-3434E52FA9A1}" srcOrd="3" destOrd="0" parTransId="{198EF344-C94D-664A-957E-F8746D305DFB}" sibTransId="{FDDA62F7-BBFF-294A-87C2-0727B79016ED}"/>
    <dgm:cxn modelId="{183E9041-FBCA-DD41-8E1D-F544CC6C4A2E}" type="presOf" srcId="{FDDA62F7-BBFF-294A-87C2-0727B79016ED}" destId="{11A6C794-AF14-1C42-A21E-5A6B9C35932F}" srcOrd="0" destOrd="0" presId="urn:microsoft.com/office/officeart/2005/8/layout/cycle2"/>
    <dgm:cxn modelId="{27238B47-792A-AD42-9D68-E1069F686F15}" type="presOf" srcId="{051AA3EE-BD36-874C-8E84-5E9CB19EE046}" destId="{2EFA659C-54A4-364D-8278-961C331F8B97}" srcOrd="0" destOrd="0" presId="urn:microsoft.com/office/officeart/2005/8/layout/cycle2"/>
    <dgm:cxn modelId="{91BA6A4D-6F0B-3D42-956A-C3D256C6A075}" type="presOf" srcId="{1BC69954-D843-DC4F-BBF2-E9F3AA1FA315}" destId="{1E6987E9-63E8-914A-A542-D1828FE75629}" srcOrd="1" destOrd="0" presId="urn:microsoft.com/office/officeart/2005/8/layout/cycle2"/>
    <dgm:cxn modelId="{102D4C50-6176-EC4D-81B7-F0318109525A}" srcId="{F2E3C500-F906-524D-B980-2D477A86DC10}" destId="{FB85F588-8177-0F4D-A86B-7023B9A804CD}" srcOrd="7" destOrd="0" parTransId="{105FB9BD-5C16-A242-8BDB-EFF599B28859}" sibTransId="{29822705-2819-A14D-9C51-AC352FB90F5F}"/>
    <dgm:cxn modelId="{64B5495B-E856-A144-88EA-51FFB1C1B1D8}" type="presOf" srcId="{B3D3AC0A-C20D-7B4A-A273-189C97F977C4}" destId="{1B7F93B0-DEAD-974C-B457-1470C0AD2208}" srcOrd="0" destOrd="0" presId="urn:microsoft.com/office/officeart/2005/8/layout/cycle2"/>
    <dgm:cxn modelId="{E47F1A5D-9461-0C4A-AF84-387C454EBAC2}" type="presOf" srcId="{29822705-2819-A14D-9C51-AC352FB90F5F}" destId="{7B8C71CF-6DEA-774B-A1E6-80A65EB77BC4}" srcOrd="0" destOrd="0" presId="urn:microsoft.com/office/officeart/2005/8/layout/cycle2"/>
    <dgm:cxn modelId="{A13DD15D-E9A7-4044-AF47-BF1531897730}" type="presOf" srcId="{57585ED5-9E8D-494D-B229-DE1182406F23}" destId="{CC6E95B6-47A0-CB4D-B372-9D31E578C4C9}" srcOrd="1" destOrd="0" presId="urn:microsoft.com/office/officeart/2005/8/layout/cycle2"/>
    <dgm:cxn modelId="{2F1BCE5F-9231-054C-92C6-202BC01546E2}" srcId="{F2E3C500-F906-524D-B980-2D477A86DC10}" destId="{0697069D-30BA-1D48-B433-AA3CA3AA79FF}" srcOrd="4" destOrd="0" parTransId="{FD9EF6BC-A70A-E14C-9711-A22CE28A18F1}" sibTransId="{F59E54A0-2226-F44F-A46C-13618DB58DA8}"/>
    <dgm:cxn modelId="{C6A9E16E-AEA8-254A-9EAA-AA1367956612}" type="presOf" srcId="{5094D20F-886B-4F47-A80D-71FA2C3CC5B3}" destId="{9667C780-AA7F-E341-BE2C-DF12A9FCB743}" srcOrd="0" destOrd="0" presId="urn:microsoft.com/office/officeart/2005/8/layout/cycle2"/>
    <dgm:cxn modelId="{661E8D77-CF3B-3D4D-9FCE-153B1676A8D9}" type="presOf" srcId="{FF4478CD-7F10-DE43-AC7B-748B6AF7690B}" destId="{C361E975-6489-5745-A78D-08F652DDCC5D}" srcOrd="1" destOrd="0" presId="urn:microsoft.com/office/officeart/2005/8/layout/cycle2"/>
    <dgm:cxn modelId="{DA4E4078-BC0B-D54A-B845-EEE25B0653BB}" type="presOf" srcId="{9B850005-5A5C-DE44-BFDC-D535527684F8}" destId="{8DC2615F-D9F1-EC4B-BB4B-D366E805B5AD}" srcOrd="1" destOrd="0" presId="urn:microsoft.com/office/officeart/2005/8/layout/cycle2"/>
    <dgm:cxn modelId="{DF3EB981-BE0C-8041-B852-86991562289D}" type="presOf" srcId="{57585ED5-9E8D-494D-B229-DE1182406F23}" destId="{02EC8C94-1FA4-394F-8F2B-4B57E9DD2624}" srcOrd="0" destOrd="0" presId="urn:microsoft.com/office/officeart/2005/8/layout/cycle2"/>
    <dgm:cxn modelId="{69C0779A-DECF-4244-ABD1-316F586B7FF6}" srcId="{F2E3C500-F906-524D-B980-2D477A86DC10}" destId="{4377452E-7CCC-EC42-84AA-6DA0B454918B}" srcOrd="8" destOrd="0" parTransId="{8F11CF1D-B804-F743-8E9E-C2712F77E62A}" sibTransId="{6F309AC3-2C60-2240-A8D3-6DCBA253FAAE}"/>
    <dgm:cxn modelId="{9B699F9C-5BA0-6F4C-9371-FA2741F21CD8}" type="presOf" srcId="{6F309AC3-2C60-2240-A8D3-6DCBA253FAAE}" destId="{BBFCF9AB-2750-C94C-B90A-76AE1000AFD9}" srcOrd="1" destOrd="0" presId="urn:microsoft.com/office/officeart/2005/8/layout/cycle2"/>
    <dgm:cxn modelId="{49AAFD9D-A93E-FD42-86EE-F39BA7A5C1C1}" type="presOf" srcId="{1BC69954-D843-DC4F-BBF2-E9F3AA1FA315}" destId="{03F35AAF-0988-9047-B602-C83D1490BD93}" srcOrd="0" destOrd="0" presId="urn:microsoft.com/office/officeart/2005/8/layout/cycle2"/>
    <dgm:cxn modelId="{7143F49E-6D32-9A4B-884F-AB65753C9A3E}" type="presOf" srcId="{29822705-2819-A14D-9C51-AC352FB90F5F}" destId="{37931FC3-A1E6-9A41-A5AB-D67EA8B15BF7}" srcOrd="1" destOrd="0" presId="urn:microsoft.com/office/officeart/2005/8/layout/cycle2"/>
    <dgm:cxn modelId="{B8B4759F-EAB7-E249-B017-06BB86EA3811}" type="presOf" srcId="{4377452E-7CCC-EC42-84AA-6DA0B454918B}" destId="{9E4F2080-1A0B-0942-9980-BFD6AAE8A7A5}" srcOrd="0" destOrd="0" presId="urn:microsoft.com/office/officeart/2005/8/layout/cycle2"/>
    <dgm:cxn modelId="{2A5387A3-41BF-E046-8EE4-B017D4531F94}" srcId="{F2E3C500-F906-524D-B980-2D477A86DC10}" destId="{F247A8AE-050B-414D-AB15-62C3B259BCCA}" srcOrd="6" destOrd="0" parTransId="{12E32835-4C13-BB48-931A-84E8457AA05F}" sibTransId="{57585ED5-9E8D-494D-B229-DE1182406F23}"/>
    <dgm:cxn modelId="{9FD1F2A6-29E2-DF4C-9F6C-956E1043A434}" srcId="{F2E3C500-F906-524D-B980-2D477A86DC10}" destId="{051AA3EE-BD36-874C-8E84-5E9CB19EE046}" srcOrd="2" destOrd="0" parTransId="{874D2352-8A34-3144-8077-31BEBF59B05E}" sibTransId="{FF4478CD-7F10-DE43-AC7B-748B6AF7690B}"/>
    <dgm:cxn modelId="{7DFA42B0-5B48-BD46-8F40-4AB3F46CDE7F}" type="presOf" srcId="{FB85F588-8177-0F4D-A86B-7023B9A804CD}" destId="{53A4D61C-D6F8-F942-A4F7-64D6CE2387DF}" srcOrd="0" destOrd="0" presId="urn:microsoft.com/office/officeart/2005/8/layout/cycle2"/>
    <dgm:cxn modelId="{C4C026B5-BE9A-4249-AEEB-4060D45EFD99}" type="presOf" srcId="{0697069D-30BA-1D48-B433-AA3CA3AA79FF}" destId="{780C6D8D-513F-A34B-AF8A-0F70B369555A}" srcOrd="0" destOrd="0" presId="urn:microsoft.com/office/officeart/2005/8/layout/cycle2"/>
    <dgm:cxn modelId="{1AE846BD-9C44-F84B-8BBF-4C271BC8B992}" type="presOf" srcId="{FF4478CD-7F10-DE43-AC7B-748B6AF7690B}" destId="{392A78C3-82CC-A444-9CC3-BB1686B6D4A7}" srcOrd="0" destOrd="0" presId="urn:microsoft.com/office/officeart/2005/8/layout/cycle2"/>
    <dgm:cxn modelId="{EFED61C1-D98F-4141-A4C8-2CCD808B7EC5}" srcId="{F2E3C500-F906-524D-B980-2D477A86DC10}" destId="{0F0E8AE4-0376-7D47-AACB-92AB9C70AEDC}" srcOrd="0" destOrd="0" parTransId="{C79E3EC6-6521-214A-B7DB-A3C96D73CE13}" sibTransId="{9B850005-5A5C-DE44-BFDC-D535527684F8}"/>
    <dgm:cxn modelId="{EBFC1DC6-FEB0-654A-8335-9FF7B3C207FA}" srcId="{F2E3C500-F906-524D-B980-2D477A86DC10}" destId="{9817EE7B-9000-E34E-965D-8F34CCCDDFAC}" srcOrd="5" destOrd="0" parTransId="{A86A7064-231B-404B-979B-09695F4C3E4C}" sibTransId="{5094D20F-886B-4F47-A80D-71FA2C3CC5B3}"/>
    <dgm:cxn modelId="{36C49DC8-DB18-7B4E-B5D1-BA2C70A2525A}" srcId="{F2E3C500-F906-524D-B980-2D477A86DC10}" destId="{B3D3AC0A-C20D-7B4A-A273-189C97F977C4}" srcOrd="1" destOrd="0" parTransId="{BAAA64DC-99E7-9D4B-80FF-EAFF03BFE8E6}" sibTransId="{1BC69954-D843-DC4F-BBF2-E9F3AA1FA315}"/>
    <dgm:cxn modelId="{C97730EB-FFA4-5141-A5EB-6D075987B42C}" type="presOf" srcId="{B6C1E8C7-6152-E740-B591-3434E52FA9A1}" destId="{54B9E82C-FF15-154F-A7ED-F390679D742C}" srcOrd="0" destOrd="0" presId="urn:microsoft.com/office/officeart/2005/8/layout/cycle2"/>
    <dgm:cxn modelId="{731F25F0-1E32-9A40-B765-DB889B35A290}" type="presOf" srcId="{FDDA62F7-BBFF-294A-87C2-0727B79016ED}" destId="{E4D890BB-4F64-BB43-9CBF-CBF09CF1FDE4}" srcOrd="1" destOrd="0" presId="urn:microsoft.com/office/officeart/2005/8/layout/cycle2"/>
    <dgm:cxn modelId="{00923BF7-0FF0-AC43-BA5B-7459468E1BD2}" type="presParOf" srcId="{3F56B1C6-89A8-0843-98DB-62BEC917F598}" destId="{6B4DFEE2-D0FC-4E4F-B883-25BFED7110B2}" srcOrd="0" destOrd="0" presId="urn:microsoft.com/office/officeart/2005/8/layout/cycle2"/>
    <dgm:cxn modelId="{C4E175E0-9415-B645-AC85-98B2A1ECC250}" type="presParOf" srcId="{3F56B1C6-89A8-0843-98DB-62BEC917F598}" destId="{0C4270F9-0179-A94B-A459-817DB306F48B}" srcOrd="1" destOrd="0" presId="urn:microsoft.com/office/officeart/2005/8/layout/cycle2"/>
    <dgm:cxn modelId="{2D7A2E71-AADF-3D4A-9BC9-547AEF310912}" type="presParOf" srcId="{0C4270F9-0179-A94B-A459-817DB306F48B}" destId="{8DC2615F-D9F1-EC4B-BB4B-D366E805B5AD}" srcOrd="0" destOrd="0" presId="urn:microsoft.com/office/officeart/2005/8/layout/cycle2"/>
    <dgm:cxn modelId="{B503ACB4-424D-C34F-B90F-1FEE7D5B07CC}" type="presParOf" srcId="{3F56B1C6-89A8-0843-98DB-62BEC917F598}" destId="{1B7F93B0-DEAD-974C-B457-1470C0AD2208}" srcOrd="2" destOrd="0" presId="urn:microsoft.com/office/officeart/2005/8/layout/cycle2"/>
    <dgm:cxn modelId="{042D5FAD-1B5F-0940-85E7-4E6DC2648B3E}" type="presParOf" srcId="{3F56B1C6-89A8-0843-98DB-62BEC917F598}" destId="{03F35AAF-0988-9047-B602-C83D1490BD93}" srcOrd="3" destOrd="0" presId="urn:microsoft.com/office/officeart/2005/8/layout/cycle2"/>
    <dgm:cxn modelId="{0BD26242-008E-DC43-8BC8-5587BA67A65F}" type="presParOf" srcId="{03F35AAF-0988-9047-B602-C83D1490BD93}" destId="{1E6987E9-63E8-914A-A542-D1828FE75629}" srcOrd="0" destOrd="0" presId="urn:microsoft.com/office/officeart/2005/8/layout/cycle2"/>
    <dgm:cxn modelId="{85EE211E-FC1A-8A45-9494-D6D4C4836744}" type="presParOf" srcId="{3F56B1C6-89A8-0843-98DB-62BEC917F598}" destId="{2EFA659C-54A4-364D-8278-961C331F8B97}" srcOrd="4" destOrd="0" presId="urn:microsoft.com/office/officeart/2005/8/layout/cycle2"/>
    <dgm:cxn modelId="{6A64247A-55F4-E54E-99C6-14AB84B71DE8}" type="presParOf" srcId="{3F56B1C6-89A8-0843-98DB-62BEC917F598}" destId="{392A78C3-82CC-A444-9CC3-BB1686B6D4A7}" srcOrd="5" destOrd="0" presId="urn:microsoft.com/office/officeart/2005/8/layout/cycle2"/>
    <dgm:cxn modelId="{E9692719-A00C-4846-BCDF-610869DF6CAE}" type="presParOf" srcId="{392A78C3-82CC-A444-9CC3-BB1686B6D4A7}" destId="{C361E975-6489-5745-A78D-08F652DDCC5D}" srcOrd="0" destOrd="0" presId="urn:microsoft.com/office/officeart/2005/8/layout/cycle2"/>
    <dgm:cxn modelId="{1B35ADBA-D232-D64B-95D4-4917C85A1CA6}" type="presParOf" srcId="{3F56B1C6-89A8-0843-98DB-62BEC917F598}" destId="{54B9E82C-FF15-154F-A7ED-F390679D742C}" srcOrd="6" destOrd="0" presId="urn:microsoft.com/office/officeart/2005/8/layout/cycle2"/>
    <dgm:cxn modelId="{88606972-64F8-0A4F-8874-CDE0E90D21C6}" type="presParOf" srcId="{3F56B1C6-89A8-0843-98DB-62BEC917F598}" destId="{11A6C794-AF14-1C42-A21E-5A6B9C35932F}" srcOrd="7" destOrd="0" presId="urn:microsoft.com/office/officeart/2005/8/layout/cycle2"/>
    <dgm:cxn modelId="{67224EFA-3F97-014E-B985-E0E80EB13BCF}" type="presParOf" srcId="{11A6C794-AF14-1C42-A21E-5A6B9C35932F}" destId="{E4D890BB-4F64-BB43-9CBF-CBF09CF1FDE4}" srcOrd="0" destOrd="0" presId="urn:microsoft.com/office/officeart/2005/8/layout/cycle2"/>
    <dgm:cxn modelId="{818F3FBB-60D4-304F-8882-17DD07C6361C}" type="presParOf" srcId="{3F56B1C6-89A8-0843-98DB-62BEC917F598}" destId="{780C6D8D-513F-A34B-AF8A-0F70B369555A}" srcOrd="8" destOrd="0" presId="urn:microsoft.com/office/officeart/2005/8/layout/cycle2"/>
    <dgm:cxn modelId="{A8619E86-49A9-B94B-BC6E-8E64FB2B157B}" type="presParOf" srcId="{3F56B1C6-89A8-0843-98DB-62BEC917F598}" destId="{34B676C9-2D93-4D46-867F-94DEAFB4878A}" srcOrd="9" destOrd="0" presId="urn:microsoft.com/office/officeart/2005/8/layout/cycle2"/>
    <dgm:cxn modelId="{18ABC6A4-E908-8C41-BC55-BB2BF468B41D}" type="presParOf" srcId="{34B676C9-2D93-4D46-867F-94DEAFB4878A}" destId="{E6BCC335-A7F0-0B47-8B2A-E9B7765B335B}" srcOrd="0" destOrd="0" presId="urn:microsoft.com/office/officeart/2005/8/layout/cycle2"/>
    <dgm:cxn modelId="{A52C2CC8-C0EC-4549-BE8D-9E709E67D6DC}" type="presParOf" srcId="{3F56B1C6-89A8-0843-98DB-62BEC917F598}" destId="{70C95A61-EC92-D64B-9BA5-382DE69E3C24}" srcOrd="10" destOrd="0" presId="urn:microsoft.com/office/officeart/2005/8/layout/cycle2"/>
    <dgm:cxn modelId="{1C4FC009-C248-B842-BE13-7A7E7ADB92D8}" type="presParOf" srcId="{3F56B1C6-89A8-0843-98DB-62BEC917F598}" destId="{9667C780-AA7F-E341-BE2C-DF12A9FCB743}" srcOrd="11" destOrd="0" presId="urn:microsoft.com/office/officeart/2005/8/layout/cycle2"/>
    <dgm:cxn modelId="{563E4023-1478-BE4B-863E-2E39021A78ED}" type="presParOf" srcId="{9667C780-AA7F-E341-BE2C-DF12A9FCB743}" destId="{7337AD7B-A013-7748-828E-BC10B931A7F1}" srcOrd="0" destOrd="0" presId="urn:microsoft.com/office/officeart/2005/8/layout/cycle2"/>
    <dgm:cxn modelId="{7830CFF1-AA54-4E41-8CA1-0A53E6348BB7}" type="presParOf" srcId="{3F56B1C6-89A8-0843-98DB-62BEC917F598}" destId="{D442C8BE-3BAF-2746-9CE0-A20D21CC5DF6}" srcOrd="12" destOrd="0" presId="urn:microsoft.com/office/officeart/2005/8/layout/cycle2"/>
    <dgm:cxn modelId="{D2C2A26D-28EF-0D4B-A2C4-FB5656F92E77}" type="presParOf" srcId="{3F56B1C6-89A8-0843-98DB-62BEC917F598}" destId="{02EC8C94-1FA4-394F-8F2B-4B57E9DD2624}" srcOrd="13" destOrd="0" presId="urn:microsoft.com/office/officeart/2005/8/layout/cycle2"/>
    <dgm:cxn modelId="{F78CDABD-E69D-434A-806F-0116246F4164}" type="presParOf" srcId="{02EC8C94-1FA4-394F-8F2B-4B57E9DD2624}" destId="{CC6E95B6-47A0-CB4D-B372-9D31E578C4C9}" srcOrd="0" destOrd="0" presId="urn:microsoft.com/office/officeart/2005/8/layout/cycle2"/>
    <dgm:cxn modelId="{B48FC546-BD35-DB49-A97F-A4403D098D6F}" type="presParOf" srcId="{3F56B1C6-89A8-0843-98DB-62BEC917F598}" destId="{53A4D61C-D6F8-F942-A4F7-64D6CE2387DF}" srcOrd="14" destOrd="0" presId="urn:microsoft.com/office/officeart/2005/8/layout/cycle2"/>
    <dgm:cxn modelId="{AC50F105-7005-3F42-A11D-11784AA17710}" type="presParOf" srcId="{3F56B1C6-89A8-0843-98DB-62BEC917F598}" destId="{7B8C71CF-6DEA-774B-A1E6-80A65EB77BC4}" srcOrd="15" destOrd="0" presId="urn:microsoft.com/office/officeart/2005/8/layout/cycle2"/>
    <dgm:cxn modelId="{73ACD861-CCCB-7A45-9B7A-60A5718F473E}" type="presParOf" srcId="{7B8C71CF-6DEA-774B-A1E6-80A65EB77BC4}" destId="{37931FC3-A1E6-9A41-A5AB-D67EA8B15BF7}" srcOrd="0" destOrd="0" presId="urn:microsoft.com/office/officeart/2005/8/layout/cycle2"/>
    <dgm:cxn modelId="{FA6B70DC-6498-5947-A432-FD60552799FA}" type="presParOf" srcId="{3F56B1C6-89A8-0843-98DB-62BEC917F598}" destId="{9E4F2080-1A0B-0942-9980-BFD6AAE8A7A5}" srcOrd="16" destOrd="0" presId="urn:microsoft.com/office/officeart/2005/8/layout/cycle2"/>
    <dgm:cxn modelId="{EE4A7014-8917-8847-B5E9-87375066BF13}" type="presParOf" srcId="{3F56B1C6-89A8-0843-98DB-62BEC917F598}" destId="{8155FD12-420E-8146-B239-DDF12AFEF7A8}" srcOrd="17" destOrd="0" presId="urn:microsoft.com/office/officeart/2005/8/layout/cycle2"/>
    <dgm:cxn modelId="{B03EB188-130F-E243-AD03-A9ADE018A5AC}" type="presParOf" srcId="{8155FD12-420E-8146-B239-DDF12AFEF7A8}" destId="{BBFCF9AB-2750-C94C-B90A-76AE1000AFD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E3C500-F906-524D-B980-2D477A86DC1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E8AE4-0376-7D47-AACB-92AB9C70AEDC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Need Change to Navigation</a:t>
          </a:r>
        </a:p>
      </dgm:t>
    </dgm:pt>
    <dgm:pt modelId="{C79E3EC6-6521-214A-B7DB-A3C96D73CE13}" type="parTrans" cxnId="{EFED61C1-D98F-4141-A4C8-2CCD808B7EC5}">
      <dgm:prSet/>
      <dgm:spPr/>
      <dgm:t>
        <a:bodyPr/>
        <a:lstStyle/>
        <a:p>
          <a:endParaRPr lang="en-US"/>
        </a:p>
      </dgm:t>
    </dgm:pt>
    <dgm:pt modelId="{9B850005-5A5C-DE44-BFDC-D535527684F8}" type="sibTrans" cxnId="{EFED61C1-D98F-4141-A4C8-2CCD808B7EC5}">
      <dgm:prSet/>
      <dgm:spPr/>
      <dgm:t>
        <a:bodyPr/>
        <a:lstStyle/>
        <a:p>
          <a:endParaRPr lang="en-US"/>
        </a:p>
      </dgm:t>
    </dgm:pt>
    <dgm:pt modelId="{B3D3AC0A-C20D-7B4A-A273-189C97F977C4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Make Navigation Change</a:t>
          </a:r>
        </a:p>
      </dgm:t>
    </dgm:pt>
    <dgm:pt modelId="{BAAA64DC-99E7-9D4B-80FF-EAFF03BFE8E6}" type="parTrans" cxnId="{36C49DC8-DB18-7B4E-B5D1-BA2C70A2525A}">
      <dgm:prSet/>
      <dgm:spPr/>
      <dgm:t>
        <a:bodyPr/>
        <a:lstStyle/>
        <a:p>
          <a:endParaRPr lang="en-US"/>
        </a:p>
      </dgm:t>
    </dgm:pt>
    <dgm:pt modelId="{1BC69954-D843-DC4F-BBF2-E9F3AA1FA315}" type="sibTrans" cxnId="{36C49DC8-DB18-7B4E-B5D1-BA2C70A2525A}">
      <dgm:prSet/>
      <dgm:spPr/>
      <dgm:t>
        <a:bodyPr/>
        <a:lstStyle/>
        <a:p>
          <a:endParaRPr lang="en-US"/>
        </a:p>
      </dgm:t>
    </dgm:pt>
    <dgm:pt modelId="{051AA3EE-BD36-874C-8E84-5E9CB19EE046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Wait for Flow to Run</a:t>
          </a:r>
        </a:p>
      </dgm:t>
    </dgm:pt>
    <dgm:pt modelId="{874D2352-8A34-3144-8077-31BEBF59B05E}" type="parTrans" cxnId="{9FD1F2A6-29E2-DF4C-9F6C-956E1043A434}">
      <dgm:prSet/>
      <dgm:spPr/>
      <dgm:t>
        <a:bodyPr/>
        <a:lstStyle/>
        <a:p>
          <a:endParaRPr lang="en-US"/>
        </a:p>
      </dgm:t>
    </dgm:pt>
    <dgm:pt modelId="{FF4478CD-7F10-DE43-AC7B-748B6AF7690B}" type="sibTrans" cxnId="{9FD1F2A6-29E2-DF4C-9F6C-956E1043A434}">
      <dgm:prSet/>
      <dgm:spPr/>
      <dgm:t>
        <a:bodyPr/>
        <a:lstStyle/>
        <a:p>
          <a:endParaRPr lang="en-US"/>
        </a:p>
      </dgm:t>
    </dgm:pt>
    <dgm:pt modelId="{4377452E-7CCC-EC42-84AA-6DA0B454918B}">
      <dgm:prSet phldrT="[Text]"/>
      <dgm:spPr>
        <a:solidFill>
          <a:srgbClr val="A3A437">
            <a:alpha val="88000"/>
          </a:srgbClr>
        </a:solidFill>
      </dgm:spPr>
      <dgm:t>
        <a:bodyPr/>
        <a:lstStyle/>
        <a:p>
          <a:r>
            <a:rPr lang="en-US" dirty="0"/>
            <a:t>Launch Change</a:t>
          </a:r>
        </a:p>
      </dgm:t>
    </dgm:pt>
    <dgm:pt modelId="{8F11CF1D-B804-F743-8E9E-C2712F77E62A}" type="parTrans" cxnId="{69C0779A-DECF-4244-ABD1-316F586B7FF6}">
      <dgm:prSet/>
      <dgm:spPr/>
      <dgm:t>
        <a:bodyPr/>
        <a:lstStyle/>
        <a:p>
          <a:endParaRPr lang="en-US"/>
        </a:p>
      </dgm:t>
    </dgm:pt>
    <dgm:pt modelId="{6F309AC3-2C60-2240-A8D3-6DCBA253FAAE}" type="sibTrans" cxnId="{69C0779A-DECF-4244-ABD1-316F586B7FF6}">
      <dgm:prSet/>
      <dgm:spPr/>
      <dgm:t>
        <a:bodyPr/>
        <a:lstStyle/>
        <a:p>
          <a:endParaRPr lang="en-US"/>
        </a:p>
      </dgm:t>
    </dgm:pt>
    <dgm:pt modelId="{3F56B1C6-89A8-0843-98DB-62BEC917F598}" type="pres">
      <dgm:prSet presAssocID="{F2E3C500-F906-524D-B980-2D477A86DC10}" presName="cycle" presStyleCnt="0">
        <dgm:presLayoutVars>
          <dgm:dir/>
          <dgm:resizeHandles val="exact"/>
        </dgm:presLayoutVars>
      </dgm:prSet>
      <dgm:spPr/>
    </dgm:pt>
    <dgm:pt modelId="{6B4DFEE2-D0FC-4E4F-B883-25BFED7110B2}" type="pres">
      <dgm:prSet presAssocID="{0F0E8AE4-0376-7D47-AACB-92AB9C70AEDC}" presName="node" presStyleLbl="node1" presStyleIdx="0" presStyleCnt="4">
        <dgm:presLayoutVars>
          <dgm:bulletEnabled val="1"/>
        </dgm:presLayoutVars>
      </dgm:prSet>
      <dgm:spPr/>
    </dgm:pt>
    <dgm:pt modelId="{0C4270F9-0179-A94B-A459-817DB306F48B}" type="pres">
      <dgm:prSet presAssocID="{9B850005-5A5C-DE44-BFDC-D535527684F8}" presName="sibTrans" presStyleLbl="sibTrans2D1" presStyleIdx="0" presStyleCnt="4"/>
      <dgm:spPr/>
    </dgm:pt>
    <dgm:pt modelId="{8DC2615F-D9F1-EC4B-BB4B-D366E805B5AD}" type="pres">
      <dgm:prSet presAssocID="{9B850005-5A5C-DE44-BFDC-D535527684F8}" presName="connectorText" presStyleLbl="sibTrans2D1" presStyleIdx="0" presStyleCnt="4"/>
      <dgm:spPr/>
    </dgm:pt>
    <dgm:pt modelId="{1B7F93B0-DEAD-974C-B457-1470C0AD2208}" type="pres">
      <dgm:prSet presAssocID="{B3D3AC0A-C20D-7B4A-A273-189C97F977C4}" presName="node" presStyleLbl="node1" presStyleIdx="1" presStyleCnt="4">
        <dgm:presLayoutVars>
          <dgm:bulletEnabled val="1"/>
        </dgm:presLayoutVars>
      </dgm:prSet>
      <dgm:spPr/>
    </dgm:pt>
    <dgm:pt modelId="{03F35AAF-0988-9047-B602-C83D1490BD93}" type="pres">
      <dgm:prSet presAssocID="{1BC69954-D843-DC4F-BBF2-E9F3AA1FA315}" presName="sibTrans" presStyleLbl="sibTrans2D1" presStyleIdx="1" presStyleCnt="4"/>
      <dgm:spPr/>
    </dgm:pt>
    <dgm:pt modelId="{1E6987E9-63E8-914A-A542-D1828FE75629}" type="pres">
      <dgm:prSet presAssocID="{1BC69954-D843-DC4F-BBF2-E9F3AA1FA315}" presName="connectorText" presStyleLbl="sibTrans2D1" presStyleIdx="1" presStyleCnt="4"/>
      <dgm:spPr/>
    </dgm:pt>
    <dgm:pt modelId="{2EFA659C-54A4-364D-8278-961C331F8B97}" type="pres">
      <dgm:prSet presAssocID="{051AA3EE-BD36-874C-8E84-5E9CB19EE046}" presName="node" presStyleLbl="node1" presStyleIdx="2" presStyleCnt="4">
        <dgm:presLayoutVars>
          <dgm:bulletEnabled val="1"/>
        </dgm:presLayoutVars>
      </dgm:prSet>
      <dgm:spPr/>
    </dgm:pt>
    <dgm:pt modelId="{392A78C3-82CC-A444-9CC3-BB1686B6D4A7}" type="pres">
      <dgm:prSet presAssocID="{FF4478CD-7F10-DE43-AC7B-748B6AF7690B}" presName="sibTrans" presStyleLbl="sibTrans2D1" presStyleIdx="2" presStyleCnt="4"/>
      <dgm:spPr/>
    </dgm:pt>
    <dgm:pt modelId="{C361E975-6489-5745-A78D-08F652DDCC5D}" type="pres">
      <dgm:prSet presAssocID="{FF4478CD-7F10-DE43-AC7B-748B6AF7690B}" presName="connectorText" presStyleLbl="sibTrans2D1" presStyleIdx="2" presStyleCnt="4"/>
      <dgm:spPr/>
    </dgm:pt>
    <dgm:pt modelId="{9E4F2080-1A0B-0942-9980-BFD6AAE8A7A5}" type="pres">
      <dgm:prSet presAssocID="{4377452E-7CCC-EC42-84AA-6DA0B454918B}" presName="node" presStyleLbl="node1" presStyleIdx="3" presStyleCnt="4">
        <dgm:presLayoutVars>
          <dgm:bulletEnabled val="1"/>
        </dgm:presLayoutVars>
      </dgm:prSet>
      <dgm:spPr/>
    </dgm:pt>
    <dgm:pt modelId="{8155FD12-420E-8146-B239-DDF12AFEF7A8}" type="pres">
      <dgm:prSet presAssocID="{6F309AC3-2C60-2240-A8D3-6DCBA253FAAE}" presName="sibTrans" presStyleLbl="sibTrans2D1" presStyleIdx="3" presStyleCnt="4"/>
      <dgm:spPr/>
    </dgm:pt>
    <dgm:pt modelId="{BBFCF9AB-2750-C94C-B90A-76AE1000AFD9}" type="pres">
      <dgm:prSet presAssocID="{6F309AC3-2C60-2240-A8D3-6DCBA253FAAE}" presName="connectorText" presStyleLbl="sibTrans2D1" presStyleIdx="3" presStyleCnt="4"/>
      <dgm:spPr/>
    </dgm:pt>
  </dgm:ptLst>
  <dgm:cxnLst>
    <dgm:cxn modelId="{59316F06-4538-6748-A0FE-37ED74587048}" type="presOf" srcId="{F2E3C500-F906-524D-B980-2D477A86DC10}" destId="{3F56B1C6-89A8-0843-98DB-62BEC917F598}" srcOrd="0" destOrd="0" presId="urn:microsoft.com/office/officeart/2005/8/layout/cycle2"/>
    <dgm:cxn modelId="{F3548321-B6E2-1040-8D55-CEEE30CAFAA0}" type="presOf" srcId="{6F309AC3-2C60-2240-A8D3-6DCBA253FAAE}" destId="{8155FD12-420E-8146-B239-DDF12AFEF7A8}" srcOrd="0" destOrd="0" presId="urn:microsoft.com/office/officeart/2005/8/layout/cycle2"/>
    <dgm:cxn modelId="{6F50FF2E-5DCB-9746-A05B-26D2FB3BDF08}" type="presOf" srcId="{0F0E8AE4-0376-7D47-AACB-92AB9C70AEDC}" destId="{6B4DFEE2-D0FC-4E4F-B883-25BFED7110B2}" srcOrd="0" destOrd="0" presId="urn:microsoft.com/office/officeart/2005/8/layout/cycle2"/>
    <dgm:cxn modelId="{14998035-26EB-8445-A44E-D77FFECDEB14}" type="presOf" srcId="{9B850005-5A5C-DE44-BFDC-D535527684F8}" destId="{0C4270F9-0179-A94B-A459-817DB306F48B}" srcOrd="0" destOrd="0" presId="urn:microsoft.com/office/officeart/2005/8/layout/cycle2"/>
    <dgm:cxn modelId="{27238B47-792A-AD42-9D68-E1069F686F15}" type="presOf" srcId="{051AA3EE-BD36-874C-8E84-5E9CB19EE046}" destId="{2EFA659C-54A4-364D-8278-961C331F8B97}" srcOrd="0" destOrd="0" presId="urn:microsoft.com/office/officeart/2005/8/layout/cycle2"/>
    <dgm:cxn modelId="{91BA6A4D-6F0B-3D42-956A-C3D256C6A075}" type="presOf" srcId="{1BC69954-D843-DC4F-BBF2-E9F3AA1FA315}" destId="{1E6987E9-63E8-914A-A542-D1828FE75629}" srcOrd="1" destOrd="0" presId="urn:microsoft.com/office/officeart/2005/8/layout/cycle2"/>
    <dgm:cxn modelId="{64B5495B-E856-A144-88EA-51FFB1C1B1D8}" type="presOf" srcId="{B3D3AC0A-C20D-7B4A-A273-189C97F977C4}" destId="{1B7F93B0-DEAD-974C-B457-1470C0AD2208}" srcOrd="0" destOrd="0" presId="urn:microsoft.com/office/officeart/2005/8/layout/cycle2"/>
    <dgm:cxn modelId="{661E8D77-CF3B-3D4D-9FCE-153B1676A8D9}" type="presOf" srcId="{FF4478CD-7F10-DE43-AC7B-748B6AF7690B}" destId="{C361E975-6489-5745-A78D-08F652DDCC5D}" srcOrd="1" destOrd="0" presId="urn:microsoft.com/office/officeart/2005/8/layout/cycle2"/>
    <dgm:cxn modelId="{DA4E4078-BC0B-D54A-B845-EEE25B0653BB}" type="presOf" srcId="{9B850005-5A5C-DE44-BFDC-D535527684F8}" destId="{8DC2615F-D9F1-EC4B-BB4B-D366E805B5AD}" srcOrd="1" destOrd="0" presId="urn:microsoft.com/office/officeart/2005/8/layout/cycle2"/>
    <dgm:cxn modelId="{69C0779A-DECF-4244-ABD1-316F586B7FF6}" srcId="{F2E3C500-F906-524D-B980-2D477A86DC10}" destId="{4377452E-7CCC-EC42-84AA-6DA0B454918B}" srcOrd="3" destOrd="0" parTransId="{8F11CF1D-B804-F743-8E9E-C2712F77E62A}" sibTransId="{6F309AC3-2C60-2240-A8D3-6DCBA253FAAE}"/>
    <dgm:cxn modelId="{9B699F9C-5BA0-6F4C-9371-FA2741F21CD8}" type="presOf" srcId="{6F309AC3-2C60-2240-A8D3-6DCBA253FAAE}" destId="{BBFCF9AB-2750-C94C-B90A-76AE1000AFD9}" srcOrd="1" destOrd="0" presId="urn:microsoft.com/office/officeart/2005/8/layout/cycle2"/>
    <dgm:cxn modelId="{49AAFD9D-A93E-FD42-86EE-F39BA7A5C1C1}" type="presOf" srcId="{1BC69954-D843-DC4F-BBF2-E9F3AA1FA315}" destId="{03F35AAF-0988-9047-B602-C83D1490BD93}" srcOrd="0" destOrd="0" presId="urn:microsoft.com/office/officeart/2005/8/layout/cycle2"/>
    <dgm:cxn modelId="{B8B4759F-EAB7-E249-B017-06BB86EA3811}" type="presOf" srcId="{4377452E-7CCC-EC42-84AA-6DA0B454918B}" destId="{9E4F2080-1A0B-0942-9980-BFD6AAE8A7A5}" srcOrd="0" destOrd="0" presId="urn:microsoft.com/office/officeart/2005/8/layout/cycle2"/>
    <dgm:cxn modelId="{9FD1F2A6-29E2-DF4C-9F6C-956E1043A434}" srcId="{F2E3C500-F906-524D-B980-2D477A86DC10}" destId="{051AA3EE-BD36-874C-8E84-5E9CB19EE046}" srcOrd="2" destOrd="0" parTransId="{874D2352-8A34-3144-8077-31BEBF59B05E}" sibTransId="{FF4478CD-7F10-DE43-AC7B-748B6AF7690B}"/>
    <dgm:cxn modelId="{1AE846BD-9C44-F84B-8BBF-4C271BC8B992}" type="presOf" srcId="{FF4478CD-7F10-DE43-AC7B-748B6AF7690B}" destId="{392A78C3-82CC-A444-9CC3-BB1686B6D4A7}" srcOrd="0" destOrd="0" presId="urn:microsoft.com/office/officeart/2005/8/layout/cycle2"/>
    <dgm:cxn modelId="{EFED61C1-D98F-4141-A4C8-2CCD808B7EC5}" srcId="{F2E3C500-F906-524D-B980-2D477A86DC10}" destId="{0F0E8AE4-0376-7D47-AACB-92AB9C70AEDC}" srcOrd="0" destOrd="0" parTransId="{C79E3EC6-6521-214A-B7DB-A3C96D73CE13}" sibTransId="{9B850005-5A5C-DE44-BFDC-D535527684F8}"/>
    <dgm:cxn modelId="{36C49DC8-DB18-7B4E-B5D1-BA2C70A2525A}" srcId="{F2E3C500-F906-524D-B980-2D477A86DC10}" destId="{B3D3AC0A-C20D-7B4A-A273-189C97F977C4}" srcOrd="1" destOrd="0" parTransId="{BAAA64DC-99E7-9D4B-80FF-EAFF03BFE8E6}" sibTransId="{1BC69954-D843-DC4F-BBF2-E9F3AA1FA315}"/>
    <dgm:cxn modelId="{00923BF7-0FF0-AC43-BA5B-7459468E1BD2}" type="presParOf" srcId="{3F56B1C6-89A8-0843-98DB-62BEC917F598}" destId="{6B4DFEE2-D0FC-4E4F-B883-25BFED7110B2}" srcOrd="0" destOrd="0" presId="urn:microsoft.com/office/officeart/2005/8/layout/cycle2"/>
    <dgm:cxn modelId="{C4E175E0-9415-B645-AC85-98B2A1ECC250}" type="presParOf" srcId="{3F56B1C6-89A8-0843-98DB-62BEC917F598}" destId="{0C4270F9-0179-A94B-A459-817DB306F48B}" srcOrd="1" destOrd="0" presId="urn:microsoft.com/office/officeart/2005/8/layout/cycle2"/>
    <dgm:cxn modelId="{2D7A2E71-AADF-3D4A-9BC9-547AEF310912}" type="presParOf" srcId="{0C4270F9-0179-A94B-A459-817DB306F48B}" destId="{8DC2615F-D9F1-EC4B-BB4B-D366E805B5AD}" srcOrd="0" destOrd="0" presId="urn:microsoft.com/office/officeart/2005/8/layout/cycle2"/>
    <dgm:cxn modelId="{B503ACB4-424D-C34F-B90F-1FEE7D5B07CC}" type="presParOf" srcId="{3F56B1C6-89A8-0843-98DB-62BEC917F598}" destId="{1B7F93B0-DEAD-974C-B457-1470C0AD2208}" srcOrd="2" destOrd="0" presId="urn:microsoft.com/office/officeart/2005/8/layout/cycle2"/>
    <dgm:cxn modelId="{042D5FAD-1B5F-0940-85E7-4E6DC2648B3E}" type="presParOf" srcId="{3F56B1C6-89A8-0843-98DB-62BEC917F598}" destId="{03F35AAF-0988-9047-B602-C83D1490BD93}" srcOrd="3" destOrd="0" presId="urn:microsoft.com/office/officeart/2005/8/layout/cycle2"/>
    <dgm:cxn modelId="{0BD26242-008E-DC43-8BC8-5587BA67A65F}" type="presParOf" srcId="{03F35AAF-0988-9047-B602-C83D1490BD93}" destId="{1E6987E9-63E8-914A-A542-D1828FE75629}" srcOrd="0" destOrd="0" presId="urn:microsoft.com/office/officeart/2005/8/layout/cycle2"/>
    <dgm:cxn modelId="{85EE211E-FC1A-8A45-9494-D6D4C4836744}" type="presParOf" srcId="{3F56B1C6-89A8-0843-98DB-62BEC917F598}" destId="{2EFA659C-54A4-364D-8278-961C331F8B97}" srcOrd="4" destOrd="0" presId="urn:microsoft.com/office/officeart/2005/8/layout/cycle2"/>
    <dgm:cxn modelId="{6A64247A-55F4-E54E-99C6-14AB84B71DE8}" type="presParOf" srcId="{3F56B1C6-89A8-0843-98DB-62BEC917F598}" destId="{392A78C3-82CC-A444-9CC3-BB1686B6D4A7}" srcOrd="5" destOrd="0" presId="urn:microsoft.com/office/officeart/2005/8/layout/cycle2"/>
    <dgm:cxn modelId="{E9692719-A00C-4846-BCDF-610869DF6CAE}" type="presParOf" srcId="{392A78C3-82CC-A444-9CC3-BB1686B6D4A7}" destId="{C361E975-6489-5745-A78D-08F652DDCC5D}" srcOrd="0" destOrd="0" presId="urn:microsoft.com/office/officeart/2005/8/layout/cycle2"/>
    <dgm:cxn modelId="{FA6B70DC-6498-5947-A432-FD60552799FA}" type="presParOf" srcId="{3F56B1C6-89A8-0843-98DB-62BEC917F598}" destId="{9E4F2080-1A0B-0942-9980-BFD6AAE8A7A5}" srcOrd="6" destOrd="0" presId="urn:microsoft.com/office/officeart/2005/8/layout/cycle2"/>
    <dgm:cxn modelId="{EE4A7014-8917-8847-B5E9-87375066BF13}" type="presParOf" srcId="{3F56B1C6-89A8-0843-98DB-62BEC917F598}" destId="{8155FD12-420E-8146-B239-DDF12AFEF7A8}" srcOrd="7" destOrd="0" presId="urn:microsoft.com/office/officeart/2005/8/layout/cycle2"/>
    <dgm:cxn modelId="{B03EB188-130F-E243-AD03-A9ADE018A5AC}" type="presParOf" srcId="{8155FD12-420E-8146-B239-DDF12AFEF7A8}" destId="{BBFCF9AB-2750-C94C-B90A-76AE1000AFD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FEE2-D0FC-4E4F-B883-25BFED7110B2}">
      <dsp:nvSpPr>
        <dsp:cNvPr id="0" name=""/>
        <dsp:cNvSpPr/>
      </dsp:nvSpPr>
      <dsp:spPr>
        <a:xfrm>
          <a:off x="3620220" y="1752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Need Change to Navigation</a:t>
          </a:r>
        </a:p>
      </dsp:txBody>
      <dsp:txXfrm>
        <a:off x="3774068" y="155600"/>
        <a:ext cx="742846" cy="742846"/>
      </dsp:txXfrm>
    </dsp:sp>
    <dsp:sp modelId="{0C4270F9-0179-A94B-A459-817DB306F48B}">
      <dsp:nvSpPr>
        <dsp:cNvPr id="0" name=""/>
        <dsp:cNvSpPr/>
      </dsp:nvSpPr>
      <dsp:spPr>
        <a:xfrm rot="1200000">
          <a:off x="4739605" y="616812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742132" y="673394"/>
        <a:ext cx="195508" cy="212735"/>
      </dsp:txXfrm>
    </dsp:sp>
    <dsp:sp modelId="{1B7F93B0-DEAD-974C-B457-1470C0AD2208}">
      <dsp:nvSpPr>
        <dsp:cNvPr id="0" name=""/>
        <dsp:cNvSpPr/>
      </dsp:nvSpPr>
      <dsp:spPr>
        <a:xfrm>
          <a:off x="5102602" y="541295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Call Developer or Open Support Ticket</a:t>
          </a:r>
        </a:p>
      </dsp:txBody>
      <dsp:txXfrm>
        <a:off x="5256450" y="695143"/>
        <a:ext cx="742846" cy="742846"/>
      </dsp:txXfrm>
    </dsp:sp>
    <dsp:sp modelId="{03F35AAF-0988-9047-B602-C83D1490BD93}">
      <dsp:nvSpPr>
        <dsp:cNvPr id="0" name=""/>
        <dsp:cNvSpPr/>
      </dsp:nvSpPr>
      <dsp:spPr>
        <a:xfrm rot="3600000">
          <a:off x="5878652" y="1565527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99599" y="1600156"/>
        <a:ext cx="195508" cy="212735"/>
      </dsp:txXfrm>
    </dsp:sp>
    <dsp:sp modelId="{2EFA659C-54A4-364D-8278-961C331F8B97}">
      <dsp:nvSpPr>
        <dsp:cNvPr id="0" name=""/>
        <dsp:cNvSpPr/>
      </dsp:nvSpPr>
      <dsp:spPr>
        <a:xfrm>
          <a:off x="5891361" y="1907466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Wait for developer to have time</a:t>
          </a:r>
        </a:p>
      </dsp:txBody>
      <dsp:txXfrm>
        <a:off x="6045209" y="2061314"/>
        <a:ext cx="742846" cy="742846"/>
      </dsp:txXfrm>
    </dsp:sp>
    <dsp:sp modelId="{392A78C3-82CC-A444-9CC3-BB1686B6D4A7}">
      <dsp:nvSpPr>
        <dsp:cNvPr id="0" name=""/>
        <dsp:cNvSpPr/>
      </dsp:nvSpPr>
      <dsp:spPr>
        <a:xfrm rot="6000000">
          <a:off x="6141390" y="302444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190559" y="3054102"/>
        <a:ext cx="195508" cy="212735"/>
      </dsp:txXfrm>
    </dsp:sp>
    <dsp:sp modelId="{54B9E82C-FF15-154F-A7ED-F390679D742C}">
      <dsp:nvSpPr>
        <dsp:cNvPr id="0" name=""/>
        <dsp:cNvSpPr/>
      </dsp:nvSpPr>
      <dsp:spPr>
        <a:xfrm>
          <a:off x="5617428" y="3461018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Developer makes change</a:t>
          </a:r>
        </a:p>
      </dsp:txBody>
      <dsp:txXfrm>
        <a:off x="5771276" y="3614866"/>
        <a:ext cx="742846" cy="742846"/>
      </dsp:txXfrm>
    </dsp:sp>
    <dsp:sp modelId="{11A6C794-AF14-1C42-A21E-5A6B9C35932F}">
      <dsp:nvSpPr>
        <dsp:cNvPr id="0" name=""/>
        <dsp:cNvSpPr/>
      </dsp:nvSpPr>
      <dsp:spPr>
        <a:xfrm rot="8400000">
          <a:off x="5404881" y="4310933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5478869" y="4354915"/>
        <a:ext cx="195508" cy="212735"/>
      </dsp:txXfrm>
    </dsp:sp>
    <dsp:sp modelId="{780C6D8D-513F-A34B-AF8A-0F70B369555A}">
      <dsp:nvSpPr>
        <dsp:cNvPr id="0" name=""/>
        <dsp:cNvSpPr/>
      </dsp:nvSpPr>
      <dsp:spPr>
        <a:xfrm>
          <a:off x="4408979" y="4475027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Review Change</a:t>
          </a:r>
        </a:p>
      </dsp:txBody>
      <dsp:txXfrm>
        <a:off x="4562827" y="4628875"/>
        <a:ext cx="742846" cy="742846"/>
      </dsp:txXfrm>
    </dsp:sp>
    <dsp:sp modelId="{34B676C9-2D93-4D46-867F-94DEAFB4878A}">
      <dsp:nvSpPr>
        <dsp:cNvPr id="0" name=""/>
        <dsp:cNvSpPr/>
      </dsp:nvSpPr>
      <dsp:spPr>
        <a:xfrm rot="10800000">
          <a:off x="4013747" y="482301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4097536" y="4893930"/>
        <a:ext cx="195508" cy="212735"/>
      </dsp:txXfrm>
    </dsp:sp>
    <dsp:sp modelId="{70C95A61-EC92-D64B-9BA5-382DE69E3C24}">
      <dsp:nvSpPr>
        <dsp:cNvPr id="0" name=""/>
        <dsp:cNvSpPr/>
      </dsp:nvSpPr>
      <dsp:spPr>
        <a:xfrm>
          <a:off x="2831461" y="4475027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Iterate on change</a:t>
          </a:r>
        </a:p>
      </dsp:txBody>
      <dsp:txXfrm>
        <a:off x="2985309" y="4628875"/>
        <a:ext cx="742846" cy="742846"/>
      </dsp:txXfrm>
    </dsp:sp>
    <dsp:sp modelId="{9667C780-AA7F-E341-BE2C-DF12A9FCB743}">
      <dsp:nvSpPr>
        <dsp:cNvPr id="0" name=""/>
        <dsp:cNvSpPr/>
      </dsp:nvSpPr>
      <dsp:spPr>
        <a:xfrm rot="13200000">
          <a:off x="2618914" y="4321095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692902" y="4418935"/>
        <a:ext cx="195508" cy="212735"/>
      </dsp:txXfrm>
    </dsp:sp>
    <dsp:sp modelId="{D442C8BE-3BAF-2746-9CE0-A20D21CC5DF6}">
      <dsp:nvSpPr>
        <dsp:cNvPr id="0" name=""/>
        <dsp:cNvSpPr/>
      </dsp:nvSpPr>
      <dsp:spPr>
        <a:xfrm>
          <a:off x="1623012" y="3461018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Approve Change</a:t>
          </a:r>
        </a:p>
      </dsp:txBody>
      <dsp:txXfrm>
        <a:off x="1776860" y="3614866"/>
        <a:ext cx="742846" cy="742846"/>
      </dsp:txXfrm>
    </dsp:sp>
    <dsp:sp modelId="{02EC8C94-1FA4-394F-8F2B-4B57E9DD2624}">
      <dsp:nvSpPr>
        <dsp:cNvPr id="0" name=""/>
        <dsp:cNvSpPr/>
      </dsp:nvSpPr>
      <dsp:spPr>
        <a:xfrm rot="15600000">
          <a:off x="1873040" y="3040018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922209" y="3152187"/>
        <a:ext cx="195508" cy="212735"/>
      </dsp:txXfrm>
    </dsp:sp>
    <dsp:sp modelId="{53A4D61C-D6F8-F942-A4F7-64D6CE2387DF}">
      <dsp:nvSpPr>
        <dsp:cNvPr id="0" name=""/>
        <dsp:cNvSpPr/>
      </dsp:nvSpPr>
      <dsp:spPr>
        <a:xfrm>
          <a:off x="1349079" y="1907466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Wait for Change Window</a:t>
          </a:r>
        </a:p>
      </dsp:txBody>
      <dsp:txXfrm>
        <a:off x="1502927" y="2061314"/>
        <a:ext cx="742846" cy="742846"/>
      </dsp:txXfrm>
    </dsp:sp>
    <dsp:sp modelId="{7B8C71CF-6DEA-774B-A1E6-80A65EB77BC4}">
      <dsp:nvSpPr>
        <dsp:cNvPr id="0" name=""/>
        <dsp:cNvSpPr/>
      </dsp:nvSpPr>
      <dsp:spPr>
        <a:xfrm rot="18000000">
          <a:off x="2125128" y="1579218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46075" y="1686411"/>
        <a:ext cx="195508" cy="212735"/>
      </dsp:txXfrm>
    </dsp:sp>
    <dsp:sp modelId="{9E4F2080-1A0B-0942-9980-BFD6AAE8A7A5}">
      <dsp:nvSpPr>
        <dsp:cNvPr id="0" name=""/>
        <dsp:cNvSpPr/>
      </dsp:nvSpPr>
      <dsp:spPr>
        <a:xfrm>
          <a:off x="2137838" y="541295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Launch Change</a:t>
          </a:r>
        </a:p>
      </dsp:txBody>
      <dsp:txXfrm>
        <a:off x="2291686" y="695143"/>
        <a:ext cx="742846" cy="742846"/>
      </dsp:txXfrm>
    </dsp:sp>
    <dsp:sp modelId="{8155FD12-420E-8146-B239-DDF12AFEF7A8}">
      <dsp:nvSpPr>
        <dsp:cNvPr id="0" name=""/>
        <dsp:cNvSpPr/>
      </dsp:nvSpPr>
      <dsp:spPr>
        <a:xfrm rot="20400000">
          <a:off x="3257223" y="62221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59750" y="707459"/>
        <a:ext cx="195508" cy="2127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C164D-3CC5-C840-BB49-A8BA51F71808}">
      <dsp:nvSpPr>
        <dsp:cNvPr id="0" name=""/>
        <dsp:cNvSpPr/>
      </dsp:nvSpPr>
      <dsp:spPr>
        <a:xfrm>
          <a:off x="585688" y="0"/>
          <a:ext cx="7114715" cy="45972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EC759-C654-1745-9F85-0D4A7C4A01B7}">
      <dsp:nvSpPr>
        <dsp:cNvPr id="0" name=""/>
        <dsp:cNvSpPr/>
      </dsp:nvSpPr>
      <dsp:spPr>
        <a:xfrm>
          <a:off x="1111065" y="1349317"/>
          <a:ext cx="3566160" cy="1838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List Triggers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L1 On Create or Modify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L1 On Delete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L2 On Create or Modify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L2 On Delete</a:t>
          </a:r>
        </a:p>
      </dsp:txBody>
      <dsp:txXfrm>
        <a:off x="1200833" y="1439085"/>
        <a:ext cx="3386624" cy="1659372"/>
      </dsp:txXfrm>
    </dsp:sp>
    <dsp:sp modelId="{D0A81FC7-F1EC-3144-8E5F-0594B24214CC}">
      <dsp:nvSpPr>
        <dsp:cNvPr id="0" name=""/>
        <dsp:cNvSpPr/>
      </dsp:nvSpPr>
      <dsp:spPr>
        <a:xfrm>
          <a:off x="8124373" y="1349317"/>
          <a:ext cx="3566160" cy="1838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HTTP Trigger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Logic that reads list and generates the JSON</a:t>
          </a:r>
        </a:p>
      </dsp:txBody>
      <dsp:txXfrm>
        <a:off x="8214141" y="1439085"/>
        <a:ext cx="3386624" cy="1659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C164D-3CC5-C840-BB49-A8BA51F71808}">
      <dsp:nvSpPr>
        <dsp:cNvPr id="0" name=""/>
        <dsp:cNvSpPr/>
      </dsp:nvSpPr>
      <dsp:spPr>
        <a:xfrm>
          <a:off x="585688" y="0"/>
          <a:ext cx="7114715" cy="45972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EC759-C654-1745-9F85-0D4A7C4A01B7}">
      <dsp:nvSpPr>
        <dsp:cNvPr id="0" name=""/>
        <dsp:cNvSpPr/>
      </dsp:nvSpPr>
      <dsp:spPr>
        <a:xfrm>
          <a:off x="1111065" y="1349317"/>
          <a:ext cx="3566160" cy="1838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List Triggers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L1 On Create or Modify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L1 On Delete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L2 On Create or Modify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L2 On Delete</a:t>
          </a:r>
        </a:p>
      </dsp:txBody>
      <dsp:txXfrm>
        <a:off x="1200833" y="1439085"/>
        <a:ext cx="3386624" cy="1659372"/>
      </dsp:txXfrm>
    </dsp:sp>
    <dsp:sp modelId="{D0A81FC7-F1EC-3144-8E5F-0594B24214CC}">
      <dsp:nvSpPr>
        <dsp:cNvPr id="0" name=""/>
        <dsp:cNvSpPr/>
      </dsp:nvSpPr>
      <dsp:spPr>
        <a:xfrm>
          <a:off x="8124373" y="1349317"/>
          <a:ext cx="3566160" cy="1838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HTTP Trigger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Logic that reads list and generates the JSON</a:t>
          </a:r>
        </a:p>
      </dsp:txBody>
      <dsp:txXfrm>
        <a:off x="8214141" y="1439085"/>
        <a:ext cx="3386624" cy="1659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FEE2-D0FC-4E4F-B883-25BFED7110B2}">
      <dsp:nvSpPr>
        <dsp:cNvPr id="0" name=""/>
        <dsp:cNvSpPr/>
      </dsp:nvSpPr>
      <dsp:spPr>
        <a:xfrm>
          <a:off x="3620220" y="1752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Need Change to Navigation</a:t>
          </a:r>
        </a:p>
      </dsp:txBody>
      <dsp:txXfrm>
        <a:off x="3774068" y="155600"/>
        <a:ext cx="742846" cy="742846"/>
      </dsp:txXfrm>
    </dsp:sp>
    <dsp:sp modelId="{0C4270F9-0179-A94B-A459-817DB306F48B}">
      <dsp:nvSpPr>
        <dsp:cNvPr id="0" name=""/>
        <dsp:cNvSpPr/>
      </dsp:nvSpPr>
      <dsp:spPr>
        <a:xfrm rot="1200000">
          <a:off x="4739605" y="616812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742132" y="673394"/>
        <a:ext cx="195508" cy="212735"/>
      </dsp:txXfrm>
    </dsp:sp>
    <dsp:sp modelId="{1B7F93B0-DEAD-974C-B457-1470C0AD2208}">
      <dsp:nvSpPr>
        <dsp:cNvPr id="0" name=""/>
        <dsp:cNvSpPr/>
      </dsp:nvSpPr>
      <dsp:spPr>
        <a:xfrm>
          <a:off x="5102602" y="541295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Call Developer or Open Support Ticket</a:t>
          </a:r>
        </a:p>
      </dsp:txBody>
      <dsp:txXfrm>
        <a:off x="5256450" y="695143"/>
        <a:ext cx="742846" cy="742846"/>
      </dsp:txXfrm>
    </dsp:sp>
    <dsp:sp modelId="{03F35AAF-0988-9047-B602-C83D1490BD93}">
      <dsp:nvSpPr>
        <dsp:cNvPr id="0" name=""/>
        <dsp:cNvSpPr/>
      </dsp:nvSpPr>
      <dsp:spPr>
        <a:xfrm rot="3600000">
          <a:off x="5878652" y="1565527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899599" y="1600156"/>
        <a:ext cx="195508" cy="212735"/>
      </dsp:txXfrm>
    </dsp:sp>
    <dsp:sp modelId="{2EFA659C-54A4-364D-8278-961C331F8B97}">
      <dsp:nvSpPr>
        <dsp:cNvPr id="0" name=""/>
        <dsp:cNvSpPr/>
      </dsp:nvSpPr>
      <dsp:spPr>
        <a:xfrm>
          <a:off x="5891361" y="1907466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Wait for developer to have time</a:t>
          </a:r>
        </a:p>
      </dsp:txBody>
      <dsp:txXfrm>
        <a:off x="6045209" y="2061314"/>
        <a:ext cx="742846" cy="742846"/>
      </dsp:txXfrm>
    </dsp:sp>
    <dsp:sp modelId="{392A78C3-82CC-A444-9CC3-BB1686B6D4A7}">
      <dsp:nvSpPr>
        <dsp:cNvPr id="0" name=""/>
        <dsp:cNvSpPr/>
      </dsp:nvSpPr>
      <dsp:spPr>
        <a:xfrm rot="6000000">
          <a:off x="6141390" y="302444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190559" y="3054102"/>
        <a:ext cx="195508" cy="212735"/>
      </dsp:txXfrm>
    </dsp:sp>
    <dsp:sp modelId="{54B9E82C-FF15-154F-A7ED-F390679D742C}">
      <dsp:nvSpPr>
        <dsp:cNvPr id="0" name=""/>
        <dsp:cNvSpPr/>
      </dsp:nvSpPr>
      <dsp:spPr>
        <a:xfrm>
          <a:off x="5617428" y="3461018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Developer makes change</a:t>
          </a:r>
        </a:p>
      </dsp:txBody>
      <dsp:txXfrm>
        <a:off x="5771276" y="3614866"/>
        <a:ext cx="742846" cy="742846"/>
      </dsp:txXfrm>
    </dsp:sp>
    <dsp:sp modelId="{11A6C794-AF14-1C42-A21E-5A6B9C35932F}">
      <dsp:nvSpPr>
        <dsp:cNvPr id="0" name=""/>
        <dsp:cNvSpPr/>
      </dsp:nvSpPr>
      <dsp:spPr>
        <a:xfrm rot="8400000">
          <a:off x="5404881" y="4310933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5478869" y="4354915"/>
        <a:ext cx="195508" cy="212735"/>
      </dsp:txXfrm>
    </dsp:sp>
    <dsp:sp modelId="{780C6D8D-513F-A34B-AF8A-0F70B369555A}">
      <dsp:nvSpPr>
        <dsp:cNvPr id="0" name=""/>
        <dsp:cNvSpPr/>
      </dsp:nvSpPr>
      <dsp:spPr>
        <a:xfrm>
          <a:off x="4408979" y="4475027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Review Change</a:t>
          </a:r>
        </a:p>
      </dsp:txBody>
      <dsp:txXfrm>
        <a:off x="4562827" y="4628875"/>
        <a:ext cx="742846" cy="742846"/>
      </dsp:txXfrm>
    </dsp:sp>
    <dsp:sp modelId="{34B676C9-2D93-4D46-867F-94DEAFB4878A}">
      <dsp:nvSpPr>
        <dsp:cNvPr id="0" name=""/>
        <dsp:cNvSpPr/>
      </dsp:nvSpPr>
      <dsp:spPr>
        <a:xfrm rot="10800000">
          <a:off x="4013747" y="482301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4097536" y="4893930"/>
        <a:ext cx="195508" cy="212735"/>
      </dsp:txXfrm>
    </dsp:sp>
    <dsp:sp modelId="{70C95A61-EC92-D64B-9BA5-382DE69E3C24}">
      <dsp:nvSpPr>
        <dsp:cNvPr id="0" name=""/>
        <dsp:cNvSpPr/>
      </dsp:nvSpPr>
      <dsp:spPr>
        <a:xfrm>
          <a:off x="2831461" y="4475027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Iterate on change</a:t>
          </a:r>
        </a:p>
      </dsp:txBody>
      <dsp:txXfrm>
        <a:off x="2985309" y="4628875"/>
        <a:ext cx="742846" cy="742846"/>
      </dsp:txXfrm>
    </dsp:sp>
    <dsp:sp modelId="{9667C780-AA7F-E341-BE2C-DF12A9FCB743}">
      <dsp:nvSpPr>
        <dsp:cNvPr id="0" name=""/>
        <dsp:cNvSpPr/>
      </dsp:nvSpPr>
      <dsp:spPr>
        <a:xfrm rot="13200000">
          <a:off x="2618914" y="4321095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692902" y="4418935"/>
        <a:ext cx="195508" cy="212735"/>
      </dsp:txXfrm>
    </dsp:sp>
    <dsp:sp modelId="{D442C8BE-3BAF-2746-9CE0-A20D21CC5DF6}">
      <dsp:nvSpPr>
        <dsp:cNvPr id="0" name=""/>
        <dsp:cNvSpPr/>
      </dsp:nvSpPr>
      <dsp:spPr>
        <a:xfrm>
          <a:off x="1623012" y="3461018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1"/>
              </a:solidFill>
            </a:rPr>
            <a:t>Approve Change</a:t>
          </a:r>
        </a:p>
      </dsp:txBody>
      <dsp:txXfrm>
        <a:off x="1776860" y="3614866"/>
        <a:ext cx="742846" cy="742846"/>
      </dsp:txXfrm>
    </dsp:sp>
    <dsp:sp modelId="{02EC8C94-1FA4-394F-8F2B-4B57E9DD2624}">
      <dsp:nvSpPr>
        <dsp:cNvPr id="0" name=""/>
        <dsp:cNvSpPr/>
      </dsp:nvSpPr>
      <dsp:spPr>
        <a:xfrm rot="15600000">
          <a:off x="1873040" y="3040018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922209" y="3152187"/>
        <a:ext cx="195508" cy="212735"/>
      </dsp:txXfrm>
    </dsp:sp>
    <dsp:sp modelId="{53A4D61C-D6F8-F942-A4F7-64D6CE2387DF}">
      <dsp:nvSpPr>
        <dsp:cNvPr id="0" name=""/>
        <dsp:cNvSpPr/>
      </dsp:nvSpPr>
      <dsp:spPr>
        <a:xfrm>
          <a:off x="1349079" y="1907466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Wait for Change Window</a:t>
          </a:r>
        </a:p>
      </dsp:txBody>
      <dsp:txXfrm>
        <a:off x="1502927" y="2061314"/>
        <a:ext cx="742846" cy="742846"/>
      </dsp:txXfrm>
    </dsp:sp>
    <dsp:sp modelId="{7B8C71CF-6DEA-774B-A1E6-80A65EB77BC4}">
      <dsp:nvSpPr>
        <dsp:cNvPr id="0" name=""/>
        <dsp:cNvSpPr/>
      </dsp:nvSpPr>
      <dsp:spPr>
        <a:xfrm rot="18000000">
          <a:off x="2125128" y="1579218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46075" y="1686411"/>
        <a:ext cx="195508" cy="212735"/>
      </dsp:txXfrm>
    </dsp:sp>
    <dsp:sp modelId="{9E4F2080-1A0B-0942-9980-BFD6AAE8A7A5}">
      <dsp:nvSpPr>
        <dsp:cNvPr id="0" name=""/>
        <dsp:cNvSpPr/>
      </dsp:nvSpPr>
      <dsp:spPr>
        <a:xfrm>
          <a:off x="2137838" y="541295"/>
          <a:ext cx="1050542" cy="1050542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Launch Change</a:t>
          </a:r>
        </a:p>
      </dsp:txBody>
      <dsp:txXfrm>
        <a:off x="2291686" y="695143"/>
        <a:ext cx="742846" cy="742846"/>
      </dsp:txXfrm>
    </dsp:sp>
    <dsp:sp modelId="{8155FD12-420E-8146-B239-DDF12AFEF7A8}">
      <dsp:nvSpPr>
        <dsp:cNvPr id="0" name=""/>
        <dsp:cNvSpPr/>
      </dsp:nvSpPr>
      <dsp:spPr>
        <a:xfrm rot="20400000">
          <a:off x="3257223" y="622219"/>
          <a:ext cx="279297" cy="3545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59750" y="707459"/>
        <a:ext cx="195508" cy="212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DFEE2-D0FC-4E4F-B883-25BFED7110B2}">
      <dsp:nvSpPr>
        <dsp:cNvPr id="0" name=""/>
        <dsp:cNvSpPr/>
      </dsp:nvSpPr>
      <dsp:spPr>
        <a:xfrm>
          <a:off x="3260931" y="1471"/>
          <a:ext cx="1769120" cy="1769120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Need Change to Navigation</a:t>
          </a:r>
        </a:p>
      </dsp:txBody>
      <dsp:txXfrm>
        <a:off x="3520013" y="260553"/>
        <a:ext cx="1250956" cy="1250956"/>
      </dsp:txXfrm>
    </dsp:sp>
    <dsp:sp modelId="{0C4270F9-0179-A94B-A459-817DB306F48B}">
      <dsp:nvSpPr>
        <dsp:cNvPr id="0" name=""/>
        <dsp:cNvSpPr/>
      </dsp:nvSpPr>
      <dsp:spPr>
        <a:xfrm rot="2700000">
          <a:off x="4840050" y="1516907"/>
          <a:ext cx="469711" cy="5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860686" y="1586503"/>
        <a:ext cx="328798" cy="358246"/>
      </dsp:txXfrm>
    </dsp:sp>
    <dsp:sp modelId="{1B7F93B0-DEAD-974C-B457-1470C0AD2208}">
      <dsp:nvSpPr>
        <dsp:cNvPr id="0" name=""/>
        <dsp:cNvSpPr/>
      </dsp:nvSpPr>
      <dsp:spPr>
        <a:xfrm>
          <a:off x="5138560" y="1879100"/>
          <a:ext cx="1769120" cy="1769120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Make Navigation Change</a:t>
          </a:r>
        </a:p>
      </dsp:txBody>
      <dsp:txXfrm>
        <a:off x="5397642" y="2138182"/>
        <a:ext cx="1250956" cy="1250956"/>
      </dsp:txXfrm>
    </dsp:sp>
    <dsp:sp modelId="{03F35AAF-0988-9047-B602-C83D1490BD93}">
      <dsp:nvSpPr>
        <dsp:cNvPr id="0" name=""/>
        <dsp:cNvSpPr/>
      </dsp:nvSpPr>
      <dsp:spPr>
        <a:xfrm rot="8100000">
          <a:off x="4858850" y="3394536"/>
          <a:ext cx="469711" cy="5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979127" y="3464132"/>
        <a:ext cx="328798" cy="358246"/>
      </dsp:txXfrm>
    </dsp:sp>
    <dsp:sp modelId="{2EFA659C-54A4-364D-8278-961C331F8B97}">
      <dsp:nvSpPr>
        <dsp:cNvPr id="0" name=""/>
        <dsp:cNvSpPr/>
      </dsp:nvSpPr>
      <dsp:spPr>
        <a:xfrm>
          <a:off x="3260931" y="3756729"/>
          <a:ext cx="1769120" cy="1769120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Wait for Flow to Run</a:t>
          </a:r>
        </a:p>
      </dsp:txBody>
      <dsp:txXfrm>
        <a:off x="3520013" y="4015811"/>
        <a:ext cx="1250956" cy="1250956"/>
      </dsp:txXfrm>
    </dsp:sp>
    <dsp:sp modelId="{392A78C3-82CC-A444-9CC3-BB1686B6D4A7}">
      <dsp:nvSpPr>
        <dsp:cNvPr id="0" name=""/>
        <dsp:cNvSpPr/>
      </dsp:nvSpPr>
      <dsp:spPr>
        <a:xfrm rot="13500000">
          <a:off x="2981221" y="3413336"/>
          <a:ext cx="469711" cy="5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01498" y="3582572"/>
        <a:ext cx="328798" cy="358246"/>
      </dsp:txXfrm>
    </dsp:sp>
    <dsp:sp modelId="{9E4F2080-1A0B-0942-9980-BFD6AAE8A7A5}">
      <dsp:nvSpPr>
        <dsp:cNvPr id="0" name=""/>
        <dsp:cNvSpPr/>
      </dsp:nvSpPr>
      <dsp:spPr>
        <a:xfrm>
          <a:off x="1383301" y="1879100"/>
          <a:ext cx="1769120" cy="1769120"/>
        </a:xfrm>
        <a:prstGeom prst="ellipse">
          <a:avLst/>
        </a:prstGeom>
        <a:solidFill>
          <a:srgbClr val="A3A437">
            <a:alpha val="88000"/>
          </a:srgb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Launch Change</a:t>
          </a:r>
        </a:p>
      </dsp:txBody>
      <dsp:txXfrm>
        <a:off x="1642383" y="2138182"/>
        <a:ext cx="1250956" cy="1250956"/>
      </dsp:txXfrm>
    </dsp:sp>
    <dsp:sp modelId="{8155FD12-420E-8146-B239-DDF12AFEF7A8}">
      <dsp:nvSpPr>
        <dsp:cNvPr id="0" name=""/>
        <dsp:cNvSpPr/>
      </dsp:nvSpPr>
      <dsp:spPr>
        <a:xfrm rot="18900000">
          <a:off x="2962420" y="1535707"/>
          <a:ext cx="469711" cy="5970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983056" y="1704943"/>
        <a:ext cx="328798" cy="358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2/22/20 7:46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citizen developers?</a:t>
            </a:r>
          </a:p>
          <a:p>
            <a:r>
              <a:rPr lang="en-US" dirty="0"/>
              <a:t>How Many developers?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44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4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2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78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4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6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28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39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4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4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09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7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51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32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66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85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0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3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21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6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48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99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5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8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86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63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4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0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1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2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77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6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4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89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5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2/22/20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2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2/22/20 7:46 AM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&amp;ehk=tDIhrwXsen1MRUmeSs3"/><Relationship Id="rId5" Type="http://schemas.openxmlformats.org/officeDocument/2006/relationships/image" Target="../media/image11.png&amp;ehk=QYMcx8J9y5dmWD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generator-spfx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dcashpeterson/Public-Samples" TargetMode="External"/><Relationship Id="rId5" Type="http://schemas.openxmlformats.org/officeDocument/2006/relationships/hyperlink" Target="https://julieturner.net/2019/09/sharepoint-framework-application-customizer-cross-site-page-loading/" TargetMode="External"/><Relationship Id="rId4" Type="http://schemas.openxmlformats.org/officeDocument/2006/relationships/hyperlink" Target="https://github.com/SharePoint/sp-dev-fx-extensions/tree/master/samples/react-menu-footer-classic-modern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 dirty="0">
                <a:ea typeface="+mj-lt"/>
                <a:cs typeface="+mj-lt"/>
              </a:rPr>
              <a:t>Go with the Flow…Leveraging Flow for Dynamic Navigation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 vert="horz" wrap="square" lIns="146304" tIns="109728" rIns="146304" bIns="109728" rtlCol="0" anchor="t">
            <a:noAutofit/>
          </a:bodyPr>
          <a:lstStyle/>
          <a:p>
            <a:r>
              <a:rPr lang="en-US"/>
              <a:t>Derek Cash-Peterson</a:t>
            </a:r>
          </a:p>
          <a:p>
            <a:endParaRPr lang="en-US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96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232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810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Mega-menu capabilities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139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Mega-menu capabilities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995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Mega-menu capabilities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Excellent for a single hub experience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614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8732906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</p:txBody>
      </p:sp>
    </p:spTree>
    <p:extLst>
      <p:ext uri="{BB962C8B-B14F-4D97-AF65-F5344CB8AC3E}">
        <p14:creationId xmlns:p14="http://schemas.microsoft.com/office/powerpoint/2010/main" val="7383900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</p:txBody>
      </p:sp>
    </p:spTree>
    <p:extLst>
      <p:ext uri="{BB962C8B-B14F-4D97-AF65-F5344CB8AC3E}">
        <p14:creationId xmlns:p14="http://schemas.microsoft.com/office/powerpoint/2010/main" val="20048171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</p:txBody>
      </p:sp>
    </p:spTree>
    <p:extLst>
      <p:ext uri="{BB962C8B-B14F-4D97-AF65-F5344CB8AC3E}">
        <p14:creationId xmlns:p14="http://schemas.microsoft.com/office/powerpoint/2010/main" val="32892898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E7104D-C807-4F6F-8B59-65026BD3BF03}"/>
              </a:ext>
            </a:extLst>
          </p:cNvPr>
          <p:cNvSpPr/>
          <p:nvPr/>
        </p:nvSpPr>
        <p:spPr bwMode="auto">
          <a:xfrm>
            <a:off x="198437" y="144462"/>
            <a:ext cx="7086600" cy="66294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423CD-4FB9-43D7-B24E-3DBE82E4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01785" y="1576016"/>
            <a:ext cx="3000397" cy="300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846178"/>
            <a:ext cx="2914385" cy="64116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AEB575-8193-485D-8731-A4CE2DF70455}"/>
              </a:ext>
            </a:extLst>
          </p:cNvPr>
          <p:cNvSpPr txBox="1">
            <a:spLocks/>
          </p:cNvSpPr>
          <p:nvPr/>
        </p:nvSpPr>
        <p:spPr>
          <a:xfrm>
            <a:off x="631015" y="830262"/>
            <a:ext cx="6644959" cy="5257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Derek Cash-Peterson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A3A43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Architect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Professional developer since 1999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Working with SharePoint since 2006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Specialize in branding/UX development</a:t>
            </a:r>
            <a:br>
              <a:rPr lang="en-US" dirty="0">
                <a:solidFill>
                  <a:schemeClr val="bg1"/>
                </a:solidFill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nl-NL" sz="2000" dirty="0">
                <a:solidFill>
                  <a:schemeClr val="bg1"/>
                </a:solidFill>
              </a:rPr>
              <a:t>https://spdcp.com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linkedin.com</a:t>
            </a:r>
            <a:r>
              <a:rPr lang="nl-NL" sz="2000" dirty="0">
                <a:solidFill>
                  <a:schemeClr val="bg1"/>
                </a:solidFill>
              </a:rPr>
              <a:t>/in/derek-cash-peterson-6320752 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>
                <a:solidFill>
                  <a:schemeClr val="bg1"/>
                </a:solidFill>
              </a:rPr>
              <a:t>@</a:t>
            </a:r>
            <a:r>
              <a:rPr lang="nl-NL" sz="2000" dirty="0" err="1">
                <a:solidFill>
                  <a:schemeClr val="bg1"/>
                </a:solidFill>
              </a:rPr>
              <a:t>spdcp</a:t>
            </a:r>
            <a:endParaRPr lang="nl-NL" sz="2000" dirty="0">
              <a:solidFill>
                <a:schemeClr val="bg1"/>
              </a:solidFill>
            </a:endParaRP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https</a:t>
            </a:r>
            <a:r>
              <a:rPr lang="nl-NL" sz="2000" dirty="0">
                <a:solidFill>
                  <a:schemeClr val="bg1"/>
                </a:solidFill>
              </a:rPr>
              <a:t>://</a:t>
            </a:r>
            <a:r>
              <a:rPr lang="nl-NL" sz="2000" dirty="0" err="1">
                <a:solidFill>
                  <a:schemeClr val="bg1"/>
                </a:solidFill>
              </a:rPr>
              <a:t>github.com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dcashpeterson</a:t>
            </a:r>
            <a:r>
              <a:rPr lang="nl-NL" sz="2000" dirty="0">
                <a:solidFill>
                  <a:schemeClr val="bg1"/>
                </a:solidFill>
              </a:rPr>
              <a:t>/Public-Samples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BC1-A397-4A95-AAD7-DAE861B2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43" y="4624035"/>
            <a:ext cx="342900" cy="33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75A0F-568C-4B51-AD6F-313D620BE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81" y="5242828"/>
            <a:ext cx="347472" cy="2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4A12C-8278-470C-AD1C-97713C2CC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43" y="4031636"/>
            <a:ext cx="347472" cy="342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C2435-426B-4C4B-A597-11710690DD9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9205" y="5747625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single hub</a:t>
            </a:r>
          </a:p>
        </p:txBody>
      </p:sp>
    </p:spTree>
    <p:extLst>
      <p:ext uri="{BB962C8B-B14F-4D97-AF65-F5344CB8AC3E}">
        <p14:creationId xmlns:p14="http://schemas.microsoft.com/office/powerpoint/2010/main" val="8921059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single hub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</p:txBody>
      </p:sp>
    </p:spTree>
    <p:extLst>
      <p:ext uri="{BB962C8B-B14F-4D97-AF65-F5344CB8AC3E}">
        <p14:creationId xmlns:p14="http://schemas.microsoft.com/office/powerpoint/2010/main" val="5163470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single hub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control over fonts and colors</a:t>
            </a:r>
          </a:p>
        </p:txBody>
      </p:sp>
    </p:spTree>
    <p:extLst>
      <p:ext uri="{BB962C8B-B14F-4D97-AF65-F5344CB8AC3E}">
        <p14:creationId xmlns:p14="http://schemas.microsoft.com/office/powerpoint/2010/main" val="18174133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Site Navigation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D8766B-38C7-5E4E-B2EB-BD2A8653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5" y="1243853"/>
            <a:ext cx="11082724" cy="5455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02B238-AF1E-3B48-9B0F-6437962FEB8E}"/>
              </a:ext>
            </a:extLst>
          </p:cNvPr>
          <p:cNvSpPr txBox="1"/>
          <p:nvPr/>
        </p:nvSpPr>
        <p:spPr>
          <a:xfrm>
            <a:off x="676875" y="1589903"/>
            <a:ext cx="6407666" cy="1070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585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3217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Mega-menu capabilities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410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Mega-menu capabilities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Perfect for in-site navigation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266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6236149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control over fonts and colors</a:t>
            </a:r>
          </a:p>
        </p:txBody>
      </p:sp>
    </p:spTree>
    <p:extLst>
      <p:ext uri="{BB962C8B-B14F-4D97-AF65-F5344CB8AC3E}">
        <p14:creationId xmlns:p14="http://schemas.microsoft.com/office/powerpoint/2010/main" val="37353245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Navigation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Takes up a lot of real-estate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Quickly gets overloaded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control over fonts and colors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the current site</a:t>
            </a:r>
          </a:p>
        </p:txBody>
      </p:sp>
    </p:spTree>
    <p:extLst>
      <p:ext uri="{BB962C8B-B14F-4D97-AF65-F5344CB8AC3E}">
        <p14:creationId xmlns:p14="http://schemas.microsoft.com/office/powerpoint/2010/main" val="8850780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5343001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Options for Navigation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Build Your Own?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Custom Header/Footer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it to Power Automate (aka Flow)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428475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Site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8766B-38C7-5E4E-B2EB-BD2A8653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875" y="2777520"/>
            <a:ext cx="11082724" cy="23880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A065DF-8162-7740-A02F-80B95F8A4A16}"/>
              </a:ext>
            </a:extLst>
          </p:cNvPr>
          <p:cNvSpPr txBox="1"/>
          <p:nvPr/>
        </p:nvSpPr>
        <p:spPr>
          <a:xfrm>
            <a:off x="676873" y="4817121"/>
            <a:ext cx="10991088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13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0890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031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way to show links in a complex site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758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0142466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Level </a:t>
            </a:r>
          </a:p>
        </p:txBody>
      </p:sp>
    </p:spTree>
    <p:extLst>
      <p:ext uri="{BB962C8B-B14F-4D97-AF65-F5344CB8AC3E}">
        <p14:creationId xmlns:p14="http://schemas.microsoft.com/office/powerpoint/2010/main" val="308205543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Level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Headers</a:t>
            </a:r>
          </a:p>
        </p:txBody>
      </p:sp>
    </p:spTree>
    <p:extLst>
      <p:ext uri="{BB962C8B-B14F-4D97-AF65-F5344CB8AC3E}">
        <p14:creationId xmlns:p14="http://schemas.microsoft.com/office/powerpoint/2010/main" val="304507332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Level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Headers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a single site</a:t>
            </a:r>
          </a:p>
        </p:txBody>
      </p:sp>
    </p:spTree>
    <p:extLst>
      <p:ext uri="{BB962C8B-B14F-4D97-AF65-F5344CB8AC3E}">
        <p14:creationId xmlns:p14="http://schemas.microsoft.com/office/powerpoint/2010/main" val="163034501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Level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Headers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a single site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</p:txBody>
      </p:sp>
    </p:spTree>
    <p:extLst>
      <p:ext uri="{BB962C8B-B14F-4D97-AF65-F5344CB8AC3E}">
        <p14:creationId xmlns:p14="http://schemas.microsoft.com/office/powerpoint/2010/main" val="982822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Site Footer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Level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Headers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a single site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Needs to be recreated to be consistent</a:t>
            </a:r>
          </a:p>
        </p:txBody>
      </p:sp>
    </p:spTree>
    <p:extLst>
      <p:ext uri="{BB962C8B-B14F-4D97-AF65-F5344CB8AC3E}">
        <p14:creationId xmlns:p14="http://schemas.microsoft.com/office/powerpoint/2010/main" val="4234641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Standard Navigation Update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D00F7E-81E5-5241-ADDF-DF5C118BA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974519"/>
              </p:ext>
            </p:extLst>
          </p:nvPr>
        </p:nvGraphicFramePr>
        <p:xfrm>
          <a:off x="2072745" y="1171929"/>
          <a:ext cx="8290983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99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Quick Launch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8766B-38C7-5E4E-B2EB-BD2A8653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43895" y="1442910"/>
            <a:ext cx="2148683" cy="41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3477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1851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Easy to use</a:t>
            </a:r>
          </a:p>
          <a:p>
            <a:r>
              <a:rPr lang="en-US" sz="3600" dirty="0">
                <a:solidFill>
                  <a:schemeClr val="bg1"/>
                </a:solidFill>
              </a:rPr>
              <a:t>Multi-level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Allows for manual edits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Perfect for team or collaboration sites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831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8912862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control over fonts and colors</a:t>
            </a:r>
          </a:p>
        </p:txBody>
      </p:sp>
    </p:spTree>
    <p:extLst>
      <p:ext uri="{BB962C8B-B14F-4D97-AF65-F5344CB8AC3E}">
        <p14:creationId xmlns:p14="http://schemas.microsoft.com/office/powerpoint/2010/main" val="329547334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Launch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r>
              <a:rPr lang="en-US" sz="3600" dirty="0">
                <a:solidFill>
                  <a:schemeClr val="bg1"/>
                </a:solidFill>
              </a:rPr>
              <a:t>Limited to 3 levels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global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 control over fonts and colors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Only available on Team Sites</a:t>
            </a:r>
          </a:p>
        </p:txBody>
      </p:sp>
    </p:spTree>
    <p:extLst>
      <p:ext uri="{BB962C8B-B14F-4D97-AF65-F5344CB8AC3E}">
        <p14:creationId xmlns:p14="http://schemas.microsoft.com/office/powerpoint/2010/main" val="4744427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1312071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5343001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Options for Navigation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Build Your Own?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Custom Header/Footer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it to Power Automate (aka Flow)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93476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1284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Needs to be on every site regardless of hub association</a:t>
            </a:r>
          </a:p>
        </p:txBody>
      </p:sp>
    </p:spTree>
    <p:extLst>
      <p:ext uri="{BB962C8B-B14F-4D97-AF65-F5344CB8AC3E}">
        <p14:creationId xmlns:p14="http://schemas.microsoft.com/office/powerpoint/2010/main" val="27347668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5343001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Options for Navigation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Build Your Own?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Custom Header/Footer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it to Power Automate (aka Flow)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0426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Needs to be on every site regardless of hub association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a custom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58108354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Needs to be on every site regardless of hub association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a custom user interface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Needs to work on classic and modern</a:t>
            </a:r>
          </a:p>
        </p:txBody>
      </p:sp>
    </p:spTree>
    <p:extLst>
      <p:ext uri="{BB962C8B-B14F-4D97-AF65-F5344CB8AC3E}">
        <p14:creationId xmlns:p14="http://schemas.microsoft.com/office/powerpoint/2010/main" val="349744241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Needs to be on every site regardless of hub association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a custom user interface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Needs to work on classic and modern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custom functionality not currently part of the navigation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Audience targeting-Q2 2020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Need navigation on mobile</a:t>
            </a:r>
          </a:p>
        </p:txBody>
      </p:sp>
    </p:spTree>
    <p:extLst>
      <p:ext uri="{BB962C8B-B14F-4D97-AF65-F5344CB8AC3E}">
        <p14:creationId xmlns:p14="http://schemas.microsoft.com/office/powerpoint/2010/main" val="25238677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496357"/>
            <a:ext cx="12436475" cy="8786917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build your own</a:t>
            </a:r>
            <a:r>
              <a:rPr lang="en-US" baseline="300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*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Needs to be on every site regardless of hub association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a custom user interface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Needs to work on classic and modern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Need custom functionality not currently part of the navigation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Audience targeting-Q2 2020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Need navigation on mobile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0E52C-9C38-4240-A1DD-278CE3B928F2}"/>
              </a:ext>
            </a:extLst>
          </p:cNvPr>
          <p:cNvSpPr txBox="1"/>
          <p:nvPr/>
        </p:nvSpPr>
        <p:spPr>
          <a:xfrm>
            <a:off x="274637" y="5982055"/>
            <a:ext cx="8229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aseline="30000" dirty="0">
                <a:solidFill>
                  <a:schemeClr val="bg1"/>
                </a:solidFill>
              </a:rPr>
              <a:t>*</a:t>
            </a:r>
            <a:r>
              <a:rPr lang="en-US" sz="2400" dirty="0">
                <a:solidFill>
                  <a:schemeClr val="bg1"/>
                </a:solidFill>
              </a:rPr>
              <a:t>Custom Code is not always the answer! Think OOTB first!</a:t>
            </a:r>
          </a:p>
        </p:txBody>
      </p:sp>
    </p:spTree>
    <p:extLst>
      <p:ext uri="{BB962C8B-B14F-4D97-AF65-F5344CB8AC3E}">
        <p14:creationId xmlns:p14="http://schemas.microsoft.com/office/powerpoint/2010/main" val="121809492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2333568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5343001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Options for Navigation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Build Your Own?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Custom Header/Footer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it to Power Automate (aka Flow)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247127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on a court&#10;&#10;Description automatically generated">
            <a:extLst>
              <a:ext uri="{FF2B5EF4-FFF2-40B4-BE49-F238E27FC236}">
                <a16:creationId xmlns:a16="http://schemas.microsoft.com/office/drawing/2014/main" id="{93CBAE5B-7C4A-6E4F-A405-D146466A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060"/>
            <a:ext cx="12547570" cy="8365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6442355" cy="1181862"/>
          </a:xfrm>
          <a:solidFill>
            <a:srgbClr val="332F81">
              <a:alpha val="88000"/>
            </a:srgbClr>
          </a:solidFill>
        </p:spPr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3347939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388016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5343001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Current Options for Navigation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Why Build Your Own?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Custom Header/Footer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it to Power Automate 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(aka Flow)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0118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8993"/>
            <a:ext cx="13254087" cy="994056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5403721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 with the Flow Tips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1471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8993"/>
            <a:ext cx="13254087" cy="994056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5403721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 with the Flow Tips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Flows run as the user that created them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388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Current Options for Navigation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Hub Site Header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Site Navigation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Site Footer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Quick Launch</a:t>
            </a:r>
          </a:p>
        </p:txBody>
      </p:sp>
    </p:spTree>
    <p:extLst>
      <p:ext uri="{BB962C8B-B14F-4D97-AF65-F5344CB8AC3E}">
        <p14:creationId xmlns:p14="http://schemas.microsoft.com/office/powerpoint/2010/main" val="320739659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8993"/>
            <a:ext cx="13254087" cy="994056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5403721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 with the Flow Tips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Flows run as the user that created them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a service account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08904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8993"/>
            <a:ext cx="13254087" cy="994056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5403721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 with the Flow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Flows run as the user that created them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a service account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 an encapsulated approach to development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9155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8993"/>
            <a:ext cx="13254087" cy="994056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5403721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Go with the Flow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Flows run as the user that created them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a service account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Take an encapsulated approach to development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Name your flows well and consistently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4884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Power Automate 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2EA711-9006-034B-A000-A53827105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771112"/>
              </p:ext>
            </p:extLst>
          </p:nvPr>
        </p:nvGraphicFramePr>
        <p:xfrm>
          <a:off x="274637" y="1228494"/>
          <a:ext cx="11887200" cy="459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DB118F6-9D7B-7444-9280-F7FFD1728E86}"/>
              </a:ext>
            </a:extLst>
          </p:cNvPr>
          <p:cNvSpPr/>
          <p:nvPr/>
        </p:nvSpPr>
        <p:spPr bwMode="auto">
          <a:xfrm>
            <a:off x="8191893" y="2045616"/>
            <a:ext cx="4138367" cy="29317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2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Power Automate 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2EA711-9006-034B-A000-A53827105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722052"/>
              </p:ext>
            </p:extLst>
          </p:nvPr>
        </p:nvGraphicFramePr>
        <p:xfrm>
          <a:off x="274637" y="1228494"/>
          <a:ext cx="11887200" cy="459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484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HTTP Trigger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BC34E-1578-CA40-BD50-F874B8B0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52" y="1001150"/>
            <a:ext cx="5099034" cy="56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List Trigger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BC34E-1578-CA40-BD50-F874B8B0B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69552" y="3063055"/>
            <a:ext cx="5099034" cy="15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88180150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Standard Navigation Update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D00F7E-81E5-5241-ADDF-DF5C118BA944}"/>
              </a:ext>
            </a:extLst>
          </p:cNvPr>
          <p:cNvGraphicFramePr/>
          <p:nvPr/>
        </p:nvGraphicFramePr>
        <p:xfrm>
          <a:off x="2072745" y="1171929"/>
          <a:ext cx="8290983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7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New Navigation Update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D00F7E-81E5-5241-ADDF-DF5C118BA9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568346"/>
              </p:ext>
            </p:extLst>
          </p:nvPr>
        </p:nvGraphicFramePr>
        <p:xfrm>
          <a:off x="2072745" y="1171929"/>
          <a:ext cx="8290983" cy="552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025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Hub Site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8766B-38C7-5E4E-B2EB-BD2A8653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459" y="1212849"/>
            <a:ext cx="11693011" cy="5822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41716-4926-6E43-A7ED-E1E4D7CC8221}"/>
              </a:ext>
            </a:extLst>
          </p:cNvPr>
          <p:cNvSpPr txBox="1"/>
          <p:nvPr/>
        </p:nvSpPr>
        <p:spPr>
          <a:xfrm>
            <a:off x="466459" y="1549400"/>
            <a:ext cx="6010542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874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2314514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the different types of navigation options in Modern SharePoint</a:t>
            </a:r>
          </a:p>
        </p:txBody>
      </p:sp>
    </p:spTree>
    <p:extLst>
      <p:ext uri="{BB962C8B-B14F-4D97-AF65-F5344CB8AC3E}">
        <p14:creationId xmlns:p14="http://schemas.microsoft.com/office/powerpoint/2010/main" val="387149441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the different types of navigation options in Modern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reasons for a custom navigation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205631191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the different types of navigation options in Modern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reasons for a custom navigation component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Built a custom navigation component attached to static JSON file</a:t>
            </a:r>
          </a:p>
        </p:txBody>
      </p:sp>
    </p:spTree>
    <p:extLst>
      <p:ext uri="{BB962C8B-B14F-4D97-AF65-F5344CB8AC3E}">
        <p14:creationId xmlns:p14="http://schemas.microsoft.com/office/powerpoint/2010/main" val="3809302849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the different types of navigation options in Modern SharePoint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Reviewed reasons for a custom navigation component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Built a custom navigation component attached to static JSON file</a:t>
            </a:r>
          </a:p>
          <a:p>
            <a:r>
              <a:rPr lang="en-US" sz="3200" dirty="0">
                <a:solidFill>
                  <a:schemeClr val="bg1"/>
                </a:solidFill>
              </a:rPr>
              <a:t>Created Flows that got list data and generated JSON replacing static JSON file</a:t>
            </a:r>
          </a:p>
        </p:txBody>
      </p:sp>
    </p:spTree>
    <p:extLst>
      <p:ext uri="{BB962C8B-B14F-4D97-AF65-F5344CB8AC3E}">
        <p14:creationId xmlns:p14="http://schemas.microsoft.com/office/powerpoint/2010/main" val="257952084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20335820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98401"/>
          </a:xfrm>
        </p:spPr>
        <p:txBody>
          <a:bodyPr/>
          <a:lstStyle/>
          <a:p>
            <a:pPr indent="-457200"/>
            <a:r>
              <a:rPr lang="en-US" sz="2800" dirty="0">
                <a:solidFill>
                  <a:srgbClr val="A3A437"/>
                </a:solidFill>
              </a:rPr>
              <a:t>PnP SPFX Generator</a:t>
            </a:r>
            <a:br>
              <a:rPr lang="en-US" sz="2800" dirty="0">
                <a:solidFill>
                  <a:srgbClr val="A3A437"/>
                </a:solidFill>
              </a:rPr>
            </a:br>
            <a:r>
              <a:rPr lang="en-US" sz="2800" dirty="0">
                <a:hlinkClick r:id="rId3"/>
              </a:rPr>
              <a:t>https://pnp.github.io/generator-spfx/</a:t>
            </a:r>
            <a:endParaRPr lang="en-US" sz="2800" dirty="0"/>
          </a:p>
          <a:p>
            <a:pPr indent="-457200"/>
            <a:br>
              <a:rPr lang="en-US" sz="2800" dirty="0">
                <a:solidFill>
                  <a:srgbClr val="A3A437"/>
                </a:solidFill>
              </a:rPr>
            </a:br>
            <a:r>
              <a:rPr lang="en-US" sz="2800" dirty="0">
                <a:solidFill>
                  <a:srgbClr val="A3A437"/>
                </a:solidFill>
              </a:rPr>
              <a:t>SPFX-dev-extensions</a:t>
            </a:r>
            <a:br>
              <a:rPr lang="en-US" sz="2800" dirty="0">
                <a:solidFill>
                  <a:srgbClr val="A3A437"/>
                </a:solidFill>
              </a:rPr>
            </a:br>
            <a:r>
              <a:rPr lang="en-US" sz="2800" dirty="0">
                <a:hlinkClick r:id="rId4"/>
              </a:rPr>
              <a:t>https://github.com/SharePoint/sp-dev-fx-extensions/tree/master/samples/react-menu-footer-classic-modern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rgbClr val="A3A437"/>
                </a:solidFill>
              </a:rPr>
              <a:t>Julie Turner, App Customizer Post</a:t>
            </a:r>
            <a:br>
              <a:rPr lang="en-US" sz="2800" dirty="0">
                <a:solidFill>
                  <a:srgbClr val="A3A437"/>
                </a:solidFill>
              </a:rPr>
            </a:br>
            <a:r>
              <a:rPr lang="en-US" sz="2800" dirty="0">
                <a:hlinkClick r:id="rId5"/>
              </a:rPr>
              <a:t>https://julieturner.net/2019/09/sharepoint-framework-application-customizer-cross-site-page-loading/</a:t>
            </a:r>
            <a:endParaRPr lang="en-US" sz="2800" dirty="0"/>
          </a:p>
          <a:p>
            <a:pPr indent="-457200"/>
            <a:br>
              <a:rPr lang="en-US" sz="2800" dirty="0">
                <a:solidFill>
                  <a:srgbClr val="A3A437"/>
                </a:solidFill>
              </a:rPr>
            </a:br>
            <a:r>
              <a:rPr lang="en-US" sz="2800">
                <a:solidFill>
                  <a:srgbClr val="A3A437"/>
                </a:solidFill>
              </a:rPr>
              <a:t>The Code</a:t>
            </a:r>
            <a:br>
              <a:rPr lang="en-US" sz="2800">
                <a:solidFill>
                  <a:srgbClr val="A3A437"/>
                </a:solidFill>
              </a:rPr>
            </a:br>
            <a:r>
              <a:rPr lang="en-US" sz="2800">
                <a:hlinkClick r:id="rId6"/>
              </a:rPr>
              <a:t>https</a:t>
            </a:r>
            <a:r>
              <a:rPr lang="en-US" sz="2800" dirty="0">
                <a:hlinkClick r:id="rId6"/>
              </a:rPr>
              <a:t>://github.com/dcashpeterson/Public-Samples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Hub Site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8766B-38C7-5E4E-B2EB-BD2A8653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825" y="1214570"/>
            <a:ext cx="11693011" cy="5818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07C06-EF47-1640-A99F-DEFA160B6E0A}"/>
              </a:ext>
            </a:extLst>
          </p:cNvPr>
          <p:cNvSpPr txBox="1"/>
          <p:nvPr/>
        </p:nvSpPr>
        <p:spPr>
          <a:xfrm>
            <a:off x="466459" y="1549399"/>
            <a:ext cx="10143876" cy="1539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122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436475" cy="7972888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159115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Hub Site Header</a:t>
            </a:r>
          </a:p>
          <a:p>
            <a:pPr marL="0" indent="0">
              <a:buNone/>
            </a:pPr>
            <a:r>
              <a:rPr lang="en-US" sz="36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Pros</a:t>
            </a: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			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127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7F05D2E889C47B081B5D3D0942F4B" ma:contentTypeVersion="7" ma:contentTypeDescription="Create a new document." ma:contentTypeScope="" ma:versionID="be0a52332b68570859735266415ee113">
  <xsd:schema xmlns:xsd="http://www.w3.org/2001/XMLSchema" xmlns:xs="http://www.w3.org/2001/XMLSchema" xmlns:p="http://schemas.microsoft.com/office/2006/metadata/properties" xmlns:ns2="5a5b9267-af7c-4f83-a29f-074b6059c8d9" xmlns:ns3="c3c6ee6a-26dc-4c23-b79a-ebb4e40e8e01" targetNamespace="http://schemas.microsoft.com/office/2006/metadata/properties" ma:root="true" ma:fieldsID="933fe4373ca6dd16b04d44ce56f83eb0" ns2:_="" ns3:_="">
    <xsd:import namespace="5a5b9267-af7c-4f83-a29f-074b6059c8d9"/>
    <xsd:import namespace="c3c6ee6a-26dc-4c23-b79a-ebb4e40e8e0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b9267-af7c-4f83-a29f-074b6059c8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6ee6a-26dc-4c23-b79a-ebb4e40e8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5b9267-af7c-4f83-a29f-074b6059c8d9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B694A-21B0-463E-9FFC-3A5FB927A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b9267-af7c-4f83-a29f-074b6059c8d9"/>
    <ds:schemaRef ds:uri="c3c6ee6a-26dc-4c23-b79a-ebb4e40e8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5a5b9267-af7c-4f83-a29f-074b6059c8d9"/>
    <ds:schemaRef ds:uri="c3c6ee6a-26dc-4c23-b79a-ebb4e40e8e01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768</TotalTime>
  <Words>2782</Words>
  <Application>Microsoft Macintosh PowerPoint</Application>
  <PresentationFormat>Custom</PresentationFormat>
  <Paragraphs>501</Paragraphs>
  <Slides>77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Go with the Flow…Leveraging Flow for Dynamic Navigation</vt:lpstr>
      <vt:lpstr>PowerPoint Presentation</vt:lpstr>
      <vt:lpstr>Agenda</vt:lpstr>
      <vt:lpstr>Standard Navigation Update Process</vt:lpstr>
      <vt:lpstr>Agenda</vt:lpstr>
      <vt:lpstr>PowerPoint Presentation</vt:lpstr>
      <vt:lpstr>Hub Site Header</vt:lpstr>
      <vt:lpstr>Hub Site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Footer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Launch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Let’s Get Started</vt:lpstr>
      <vt:lpstr>Demo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Automate Architecture</vt:lpstr>
      <vt:lpstr>Power Automate Architecture</vt:lpstr>
      <vt:lpstr>HTTP Trigger</vt:lpstr>
      <vt:lpstr>List Trigger</vt:lpstr>
      <vt:lpstr>Demo</vt:lpstr>
      <vt:lpstr>Standard Navigation Update Process</vt:lpstr>
      <vt:lpstr>New Navigation Update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Q&amp;A…</vt:lpstr>
      <vt:lpstr>Resources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Derek Cash-Peterson</cp:lastModifiedBy>
  <cp:revision>3</cp:revision>
  <dcterms:created xsi:type="dcterms:W3CDTF">2019-07-13T16:55:23Z</dcterms:created>
  <dcterms:modified xsi:type="dcterms:W3CDTF">2020-02-22T15:49:02Z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0x010100C137F05D2E889C47B081B5D3D0942F4B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